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8" r:id="rId3"/>
    <p:sldId id="259" r:id="rId4"/>
    <p:sldId id="301" r:id="rId5"/>
    <p:sldId id="316" r:id="rId6"/>
    <p:sldId id="318" r:id="rId7"/>
    <p:sldId id="305" r:id="rId8"/>
    <p:sldId id="296" r:id="rId9"/>
    <p:sldId id="288" r:id="rId10"/>
    <p:sldId id="265" r:id="rId11"/>
    <p:sldId id="310" r:id="rId12"/>
    <p:sldId id="277" r:id="rId13"/>
    <p:sldId id="306" r:id="rId14"/>
    <p:sldId id="320" r:id="rId15"/>
    <p:sldId id="307" r:id="rId16"/>
    <p:sldId id="319" r:id="rId17"/>
    <p:sldId id="315" r:id="rId18"/>
    <p:sldId id="27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C917FC32-402F-49E3-B9D5-CF4853FD5826}">
          <p14:sldIdLst>
            <p14:sldId id="256"/>
            <p14:sldId id="258"/>
            <p14:sldId id="259"/>
            <p14:sldId id="301"/>
            <p14:sldId id="316"/>
            <p14:sldId id="318"/>
            <p14:sldId id="305"/>
            <p14:sldId id="296"/>
            <p14:sldId id="288"/>
            <p14:sldId id="265"/>
            <p14:sldId id="310"/>
            <p14:sldId id="277"/>
            <p14:sldId id="306"/>
            <p14:sldId id="320"/>
            <p14:sldId id="307"/>
            <p14:sldId id="319"/>
            <p14:sldId id="315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18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1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672" y="72"/>
      </p:cViewPr>
      <p:guideLst>
        <p:guide orient="horz" pos="1620"/>
        <p:guide pos="2880"/>
        <p:guide orient="horz" pos="1720"/>
        <p:guide orient="horz" pos="1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742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3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52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85883115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85883115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4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1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22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9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5883115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5883115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3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5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15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8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3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3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8CC86BA6-3A22-4E93-9B26-F9AC76C73173}"/>
              </a:ext>
            </a:extLst>
          </p:cNvPr>
          <p:cNvSpPr/>
          <p:nvPr/>
        </p:nvSpPr>
        <p:spPr>
          <a:xfrm>
            <a:off x="8050059" y="76746"/>
            <a:ext cx="677330" cy="857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7B502-76F0-4992-8BE6-126121473969}"/>
              </a:ext>
            </a:extLst>
          </p:cNvPr>
          <p:cNvSpPr/>
          <p:nvPr/>
        </p:nvSpPr>
        <p:spPr>
          <a:xfrm>
            <a:off x="-81280" y="138009"/>
            <a:ext cx="8473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AGAR INSTITUTE OF SCIENCE AND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B1B8-A0C9-4070-BFA4-EE285834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5" y="2108666"/>
            <a:ext cx="1688179" cy="950551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05D693B-5A10-4857-950F-AB519EF53779}"/>
              </a:ext>
            </a:extLst>
          </p:cNvPr>
          <p:cNvSpPr/>
          <p:nvPr/>
        </p:nvSpPr>
        <p:spPr>
          <a:xfrm>
            <a:off x="975704" y="902060"/>
            <a:ext cx="6330925" cy="69498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Design and Development of </a:t>
            </a:r>
            <a:r>
              <a:rPr lang="en-US" sz="2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Student Attendance Through Face Recognition</a:t>
            </a:r>
            <a:endParaRPr lang="en-IN" sz="2000" dirty="0">
              <a:latin typeface="Berlin Sans FB Demi" panose="020E0802020502020306" pitchFamily="34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7C673CE-998B-41F8-B435-B8822F6CCBDC}"/>
              </a:ext>
            </a:extLst>
          </p:cNvPr>
          <p:cNvSpPr/>
          <p:nvPr/>
        </p:nvSpPr>
        <p:spPr>
          <a:xfrm rot="5400000">
            <a:off x="1070449" y="3043696"/>
            <a:ext cx="550012" cy="239683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7D1FE1D9-40FF-4391-A646-F1F2C09432F6}"/>
              </a:ext>
            </a:extLst>
          </p:cNvPr>
          <p:cNvSpPr/>
          <p:nvPr/>
        </p:nvSpPr>
        <p:spPr>
          <a:xfrm>
            <a:off x="6580910" y="3061835"/>
            <a:ext cx="2489647" cy="39485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9763228-3033-49D1-BF0F-1F86CCE8F64C}"/>
              </a:ext>
            </a:extLst>
          </p:cNvPr>
          <p:cNvSpPr/>
          <p:nvPr/>
        </p:nvSpPr>
        <p:spPr>
          <a:xfrm>
            <a:off x="97677" y="3545809"/>
            <a:ext cx="2521526" cy="39485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127DD-814B-4FCB-B95A-D8FB7E007B37}"/>
              </a:ext>
            </a:extLst>
          </p:cNvPr>
          <p:cNvSpPr/>
          <p:nvPr/>
        </p:nvSpPr>
        <p:spPr>
          <a:xfrm>
            <a:off x="6677890" y="3059217"/>
            <a:ext cx="23968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Presented by</a:t>
            </a:r>
            <a:endParaRPr lang="en-IN" sz="20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0000"/>
                  <a:lumOff val="1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62108-FEE0-41BE-9A11-79A80AD65109}"/>
              </a:ext>
            </a:extLst>
          </p:cNvPr>
          <p:cNvSpPr/>
          <p:nvPr/>
        </p:nvSpPr>
        <p:spPr>
          <a:xfrm>
            <a:off x="247870" y="3544246"/>
            <a:ext cx="21464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Guided</a:t>
            </a:r>
            <a:r>
              <a:rPr lang="en-US" sz="2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 by</a:t>
            </a:r>
            <a:endParaRPr lang="en-IN" sz="20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0000"/>
                  <a:lumOff val="1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192A8-F404-4724-85A1-E2096F321042}"/>
              </a:ext>
            </a:extLst>
          </p:cNvPr>
          <p:cNvSpPr/>
          <p:nvPr/>
        </p:nvSpPr>
        <p:spPr>
          <a:xfrm>
            <a:off x="-12754" y="4034815"/>
            <a:ext cx="269471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Prof. </a:t>
            </a:r>
            <a:r>
              <a:rPr lang="en-IN" sz="20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Komal</a:t>
            </a:r>
            <a:r>
              <a:rPr lang="en-IN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en-IN" sz="20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Tahiliani</a:t>
            </a:r>
            <a:endParaRPr lang="en-IN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25642F0-050D-4DB7-9BA3-584788DDC5E3}"/>
              </a:ext>
            </a:extLst>
          </p:cNvPr>
          <p:cNvSpPr/>
          <p:nvPr/>
        </p:nvSpPr>
        <p:spPr>
          <a:xfrm rot="5400000">
            <a:off x="7539728" y="2636441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0EDC95E7-50E6-4F0B-BB62-2128F37FAED8}"/>
              </a:ext>
            </a:extLst>
          </p:cNvPr>
          <p:cNvSpPr/>
          <p:nvPr/>
        </p:nvSpPr>
        <p:spPr>
          <a:xfrm rot="5400000">
            <a:off x="7523233" y="3037272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284C2C0-05F3-4BB8-BE52-F0CE4BDAC01E}"/>
              </a:ext>
            </a:extLst>
          </p:cNvPr>
          <p:cNvSpPr/>
          <p:nvPr/>
        </p:nvSpPr>
        <p:spPr>
          <a:xfrm rot="5400000">
            <a:off x="7506739" y="3406603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D67814B-3DF1-40F1-8FF3-F13CB252C23E}"/>
              </a:ext>
            </a:extLst>
          </p:cNvPr>
          <p:cNvSpPr/>
          <p:nvPr/>
        </p:nvSpPr>
        <p:spPr>
          <a:xfrm rot="5400000">
            <a:off x="7571286" y="3763212"/>
            <a:ext cx="486891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erlin Sans FB Demi" panose="020E08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A6133E-5F66-4599-AE5A-8E1BE3633343}"/>
              </a:ext>
            </a:extLst>
          </p:cNvPr>
          <p:cNvSpPr/>
          <p:nvPr/>
        </p:nvSpPr>
        <p:spPr>
          <a:xfrm>
            <a:off x="6832319" y="3571739"/>
            <a:ext cx="190789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Hardik Kushwaha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06DDC7-FDBF-4149-A66D-3ED11E6B8EF1}"/>
              </a:ext>
            </a:extLst>
          </p:cNvPr>
          <p:cNvSpPr/>
          <p:nvPr/>
        </p:nvSpPr>
        <p:spPr>
          <a:xfrm>
            <a:off x="7145865" y="3940660"/>
            <a:ext cx="13500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Him Shrivas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1F719-4B25-44BB-A1B7-296005EF4DD6}"/>
              </a:ext>
            </a:extLst>
          </p:cNvPr>
          <p:cNvSpPr/>
          <p:nvPr/>
        </p:nvSpPr>
        <p:spPr>
          <a:xfrm>
            <a:off x="6832319" y="4726556"/>
            <a:ext cx="208627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Mohit Malviya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4258E7-6F92-4722-869B-E21DF48DE303}"/>
              </a:ext>
            </a:extLst>
          </p:cNvPr>
          <p:cNvSpPr/>
          <p:nvPr/>
        </p:nvSpPr>
        <p:spPr>
          <a:xfrm>
            <a:off x="6990864" y="4287279"/>
            <a:ext cx="17556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Harshit</a:t>
            </a:r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 Dongre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AD9123-73E7-4747-87C6-2A6AAA7CAD16}"/>
              </a:ext>
            </a:extLst>
          </p:cNvPr>
          <p:cNvSpPr/>
          <p:nvPr/>
        </p:nvSpPr>
        <p:spPr>
          <a:xfrm>
            <a:off x="975704" y="1112177"/>
            <a:ext cx="5946206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 </a:t>
            </a:r>
            <a:endParaRPr lang="en-US" sz="2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00206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37A4C5-BB17-43CB-B419-98BCB1EE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481" y="1734871"/>
            <a:ext cx="3440853" cy="30487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3608400" cy="7189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Baskerville Old Face" panose="02020602080505020303" pitchFamily="18" charset="0"/>
              </a:rPr>
              <a:t>Use </a:t>
            </a:r>
            <a:br>
              <a:rPr lang="en" b="1" i="1" dirty="0">
                <a:latin typeface="Baskerville Old Face" panose="02020602080505020303" pitchFamily="18" charset="0"/>
              </a:rPr>
            </a:br>
            <a:r>
              <a:rPr lang="en" b="1" i="1" dirty="0">
                <a:latin typeface="Baskerville Old Face" panose="02020602080505020303" pitchFamily="18" charset="0"/>
              </a:rPr>
              <a:t>     Case </a:t>
            </a:r>
            <a:br>
              <a:rPr lang="en" b="1" i="1" dirty="0">
                <a:latin typeface="Baskerville Old Face" panose="02020602080505020303" pitchFamily="18" charset="0"/>
              </a:rPr>
            </a:br>
            <a:r>
              <a:rPr lang="en" b="1" i="1" dirty="0">
                <a:latin typeface="Baskerville Old Face" panose="02020602080505020303" pitchFamily="18" charset="0"/>
              </a:rPr>
              <a:t>             Diagram</a:t>
            </a:r>
            <a:endParaRPr b="1" i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47" y="165659"/>
            <a:ext cx="4778478" cy="46227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B1953-8861-41AA-B139-774F371FF0ED}"/>
              </a:ext>
            </a:extLst>
          </p:cNvPr>
          <p:cNvSpPr/>
          <p:nvPr/>
        </p:nvSpPr>
        <p:spPr>
          <a:xfrm>
            <a:off x="1738012" y="577175"/>
            <a:ext cx="59338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Times New Roman" panose="02020603050405020304" pitchFamily="18" charset="0"/>
              </a:rPr>
              <a:t>E R </a:t>
            </a:r>
            <a:r>
              <a:rPr lang="en-US" sz="32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Times New Roman" panose="02020603050405020304" pitchFamily="18" charset="0"/>
              </a:rPr>
              <a:t>Diagram</a:t>
            </a:r>
            <a:endParaRPr lang="en-US" sz="32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161949"/>
            <a:ext cx="6477000" cy="38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latin typeface="Baskerville Old Face" panose="02020602080505020303" pitchFamily="18" charset="0"/>
              </a:rPr>
              <a:t>SNAPSHOTS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450" name="Google Shape;45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1327355"/>
            <a:ext cx="6460655" cy="3634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A694C-761F-4B75-8DC5-5F50AA0D7DC8}"/>
              </a:ext>
            </a:extLst>
          </p:cNvPr>
          <p:cNvSpPr txBox="1"/>
          <p:nvPr/>
        </p:nvSpPr>
        <p:spPr>
          <a:xfrm>
            <a:off x="398667" y="480906"/>
            <a:ext cx="36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00"/>
                </a:solidFill>
                <a:latin typeface="Baskerville Old Face" panose="02020602080505020303" pitchFamily="18" charset="0"/>
                <a:ea typeface="Saira Semi Condensed"/>
                <a:cs typeface="Saira Semi Condensed"/>
                <a:sym typeface="Saira Semi Condensed"/>
              </a:rPr>
              <a:t>S</a:t>
            </a:r>
            <a:r>
              <a:rPr lang="en-US" sz="1600" b="1" dirty="0" smtClean="0">
                <a:solidFill>
                  <a:srgbClr val="FFFF00"/>
                </a:solidFill>
                <a:latin typeface="Baskerville Old Face" panose="02020602080505020303" pitchFamily="18" charset="0"/>
                <a:ea typeface="Saira Semi Condensed"/>
                <a:cs typeface="Saira Semi Condensed"/>
                <a:sym typeface="Saira Semi Condensed"/>
              </a:rPr>
              <a:t>ignup page</a:t>
            </a:r>
            <a:endParaRPr lang="en-US" sz="1600" b="1" dirty="0">
              <a:solidFill>
                <a:srgbClr val="FFFF00"/>
              </a:solidFill>
              <a:latin typeface="Baskerville Old Face" panose="02020602080505020303" pitchFamily="18" charset="0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06" y="394779"/>
            <a:ext cx="5019675" cy="45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552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75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760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47" name="Google Shape;647;p4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13</a:t>
            </a:r>
          </a:p>
        </p:txBody>
      </p:sp>
      <p:grpSp>
        <p:nvGrpSpPr>
          <p:cNvPr id="648" name="Google Shape;648;p43"/>
          <p:cNvGrpSpPr/>
          <p:nvPr/>
        </p:nvGrpSpPr>
        <p:grpSpPr>
          <a:xfrm>
            <a:off x="1207842" y="1413043"/>
            <a:ext cx="3608219" cy="3243858"/>
            <a:chOff x="3778727" y="4460423"/>
            <a:chExt cx="720160" cy="647438"/>
          </a:xfrm>
        </p:grpSpPr>
        <p:sp>
          <p:nvSpPr>
            <p:cNvPr id="649" name="Google Shape;649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GeeksforGeeks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accent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Wikipedia</a:t>
              </a:r>
              <a:endParaRPr sz="1200" b="1" i="0" u="none" strike="noStrike" cap="none" dirty="0">
                <a:solidFill>
                  <a:schemeClr val="accent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YOUTUBE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Github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Google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Stack Overflow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cxnSp>
        <p:nvCxnSpPr>
          <p:cNvPr id="656" name="Google Shape;656;p43"/>
          <p:cNvCxnSpPr/>
          <p:nvPr/>
        </p:nvCxnSpPr>
        <p:spPr>
          <a:xfrm>
            <a:off x="473610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85460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https://www.youtube.com/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458042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853475" y="2232409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https://www.google.com/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435920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868350" y="274813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https://github.com/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2" name="Google Shape;662;p43"/>
          <p:cNvCxnSpPr/>
          <p:nvPr/>
        </p:nvCxnSpPr>
        <p:spPr>
          <a:xfrm>
            <a:off x="417075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3" name="Google Shape;663;p43"/>
          <p:cNvSpPr txBox="1"/>
          <p:nvPr/>
        </p:nvSpPr>
        <p:spPr>
          <a:xfrm>
            <a:off x="585460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 smtClean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https://stackoverflow.com/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4" name="Google Shape;664;p43"/>
          <p:cNvCxnSpPr/>
          <p:nvPr/>
        </p:nvCxnSpPr>
        <p:spPr>
          <a:xfrm>
            <a:off x="396590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5" name="Google Shape;665;p43"/>
          <p:cNvSpPr txBox="1"/>
          <p:nvPr/>
        </p:nvSpPr>
        <p:spPr>
          <a:xfrm>
            <a:off x="585460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https://www.geeksforgeeks.org/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6" name="Google Shape;666;p43"/>
          <p:cNvCxnSpPr/>
          <p:nvPr/>
        </p:nvCxnSpPr>
        <p:spPr>
          <a:xfrm>
            <a:off x="375287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7" name="Google Shape;667;p43"/>
          <p:cNvSpPr txBox="1"/>
          <p:nvPr/>
        </p:nvSpPr>
        <p:spPr>
          <a:xfrm>
            <a:off x="5854600" y="4215596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https://www.wikipedia.org/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  <p:extLst>
      <p:ext uri="{BB962C8B-B14F-4D97-AF65-F5344CB8AC3E}">
        <p14:creationId xmlns:p14="http://schemas.microsoft.com/office/powerpoint/2010/main" val="625223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9" grpId="0"/>
      <p:bldP spid="661" grpId="0"/>
      <p:bldP spid="663" grpId="0"/>
      <p:bldP spid="665" grpId="0"/>
      <p:bldP spid="6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891515" y="2115656"/>
            <a:ext cx="3756111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826540" y="1022490"/>
            <a:ext cx="4897392" cy="696298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r>
              <a:rPr lang="en-US" sz="4800" b="1" i="1" u="sng" spc="300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  <a:cs typeface="Lato" panose="020F0502020204030203" pitchFamily="34" charset="0"/>
              </a:rPr>
              <a:t>Project Guide</a:t>
            </a:r>
            <a:r>
              <a:rPr lang="en-US" sz="4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</a:rPr>
              <a:t/>
            </a:r>
            <a:br>
              <a:rPr lang="en-US" sz="4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</a:rPr>
            </a:br>
            <a:endParaRPr sz="48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65004" y="1491915"/>
            <a:ext cx="5809525" cy="3327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rgbClr val="FFFF00"/>
                </a:solidFill>
                <a:latin typeface="Baskerville Old Face" panose="02020602080505020303" pitchFamily="18" charset="0"/>
              </a:rPr>
              <a:t>	</a:t>
            </a:r>
            <a:endParaRPr sz="1000" b="1" dirty="0">
              <a:solidFill>
                <a:schemeClr val="accent4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" name="Google Shape;1533;p48"/>
          <p:cNvGrpSpPr/>
          <p:nvPr/>
        </p:nvGrpSpPr>
        <p:grpSpPr>
          <a:xfrm>
            <a:off x="1109477" y="620540"/>
            <a:ext cx="445905" cy="400522"/>
            <a:chOff x="1147762" y="1131887"/>
            <a:chExt cx="5137150" cy="4619626"/>
          </a:xfrm>
        </p:grpSpPr>
        <p:sp>
          <p:nvSpPr>
            <p:cNvPr id="11" name="Google Shape;1534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35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36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https://www.sistecgn.ac.in/images/faculties/computer/U_kom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85" y="1718788"/>
            <a:ext cx="2784137" cy="20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6013" y="2220646"/>
            <a:ext cx="42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Name: Prof. </a:t>
            </a:r>
            <a:r>
              <a:rPr lang="en-US" sz="2000" dirty="0" err="1" smtClean="0">
                <a:solidFill>
                  <a:schemeClr val="tx1"/>
                </a:solidFill>
              </a:rPr>
              <a:t>Komal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Tahiliani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Designation: Assistant Professor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Let’s try to change the </a:t>
            </a:r>
            <a:r>
              <a:rPr lang="en-IN" sz="4000" dirty="0" smtClean="0"/>
              <a:t>current attendance system..</a:t>
            </a:r>
            <a:endParaRPr sz="4000"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730269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Let’s start with  the understanding the </a:t>
            </a:r>
            <a:r>
              <a:rPr lang="en" dirty="0" smtClean="0"/>
              <a:t>Deep Learning.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1A12-6226-448D-BE1F-2A14D38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00" y="767742"/>
            <a:ext cx="6728400" cy="351300"/>
          </a:xfrm>
        </p:spPr>
        <p:txBody>
          <a:bodyPr/>
          <a:lstStyle/>
          <a:p>
            <a:r>
              <a:rPr lang="en-US" sz="4000" b="0" i="0" u="sng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I</a:t>
            </a:r>
            <a:r>
              <a:rPr lang="en-US" b="0" i="0" u="sng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NTRODUCTION</a:t>
            </a:r>
            <a:endParaRPr lang="en-IN" u="sng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0EB61-8146-4D33-851B-D8362E9A8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382" y="1808520"/>
            <a:ext cx="6728400" cy="3713352"/>
          </a:xfrm>
        </p:spPr>
        <p:txBody>
          <a:bodyPr/>
          <a:lstStyle/>
          <a:p>
            <a:pPr fontAlgn="base"/>
            <a:r>
              <a:rPr lang="en-US" sz="2000" dirty="0"/>
              <a:t>Deep learning is a subset of machine learning, which is essentially a neural network with three or more layers. These neural networks attempt to simulate the behavior of the </a:t>
            </a:r>
            <a:r>
              <a:rPr lang="en-US" sz="2000" dirty="0" smtClean="0"/>
              <a:t>human, allowing </a:t>
            </a:r>
            <a:r>
              <a:rPr lang="en-US" sz="2000" dirty="0"/>
              <a:t>it to “learn” from large amounts of data. While a neural network with a single layer can still make approximate predictions, additional hidden layers can help to optimize and refine for accuracy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0" i="0" dirty="0">
              <a:solidFill>
                <a:srgbClr val="000000"/>
              </a:solidFill>
              <a:effectLst/>
              <a:latin typeface="ff3"/>
            </a:endParaRPr>
          </a:p>
          <a:p>
            <a:pPr marL="114300" indent="0">
              <a:buNone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3524-DFDB-40C1-9325-05258A9FA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F81C5B-91CA-4849-9E15-E5EAF794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344" y="2249123"/>
            <a:ext cx="1819984" cy="1091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85766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50" y="855506"/>
            <a:ext cx="6667789" cy="351300"/>
          </a:xfrm>
        </p:spPr>
        <p:txBody>
          <a:bodyPr/>
          <a:lstStyle/>
          <a:p>
            <a:r>
              <a:rPr lang="en-US" u="sng" dirty="0" smtClean="0">
                <a:latin typeface="Baskerville Old Face" panose="02020602080505020303" pitchFamily="18" charset="0"/>
              </a:rPr>
              <a:t>Models</a:t>
            </a:r>
            <a:endParaRPr lang="en-IN" u="sng" dirty="0"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VGG16</a:t>
            </a:r>
            <a:endParaRPr lang="en-US" dirty="0" smtClean="0"/>
          </a:p>
          <a:p>
            <a:pPr marL="114300" indent="0">
              <a:buNone/>
            </a:pPr>
            <a:r>
              <a:rPr lang="en-US" sz="1400" dirty="0" smtClean="0"/>
              <a:t>VGG-16 </a:t>
            </a:r>
            <a:r>
              <a:rPr lang="en-US" sz="1400" dirty="0"/>
              <a:t>is a convolutional neural network that is 16 layers deep. You can load a </a:t>
            </a:r>
            <a:r>
              <a:rPr lang="en-US" sz="1400" dirty="0" err="1"/>
              <a:t>pretrained</a:t>
            </a:r>
            <a:r>
              <a:rPr lang="en-US" sz="1400" dirty="0"/>
              <a:t> version of the network trained on more than a million images from the ImageNet </a:t>
            </a:r>
            <a:r>
              <a:rPr lang="en-US" sz="1400" dirty="0" smtClean="0"/>
              <a:t>database. </a:t>
            </a:r>
            <a:r>
              <a:rPr lang="en-US" sz="1400" dirty="0"/>
              <a:t>The </a:t>
            </a:r>
            <a:r>
              <a:rPr lang="en-US" sz="1400" dirty="0" err="1"/>
              <a:t>pretrained</a:t>
            </a:r>
            <a:r>
              <a:rPr lang="en-US" sz="1400" dirty="0"/>
              <a:t> network can classify images into 1000 object categories, such as keyboard, mouse, pencil, and many animals. As a result, the network has learned rich feature representations for a wide range of images. The network has an image input size of 224-by-224.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9026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Baskerville Old Face" panose="02020602080505020303" pitchFamily="18" charset="0"/>
              </a:rPr>
              <a:t>Models</a:t>
            </a:r>
            <a:endParaRPr lang="en-IN" u="sng" dirty="0"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InceptionV3</a:t>
            </a:r>
          </a:p>
          <a:p>
            <a:pPr marL="114300" indent="0" fontAlgn="base">
              <a:buNone/>
            </a:pPr>
            <a:r>
              <a:rPr lang="en-US" sz="1400" dirty="0"/>
              <a:t>The inception v3 model was released in the year 2015, it has a total of 42 layers and a lower error rate than its predecessors. Let's look at what are the different optimizations that make the inception V3 model better.</a:t>
            </a:r>
          </a:p>
          <a:p>
            <a:pPr marL="114300" indent="0" fontAlgn="base">
              <a:buNone/>
            </a:pPr>
            <a:r>
              <a:rPr lang="en-US" sz="1400" dirty="0"/>
              <a:t>The major modifications done on the Inception V3 model are</a:t>
            </a:r>
          </a:p>
          <a:p>
            <a:pPr fontAlgn="base"/>
            <a:r>
              <a:rPr lang="en-US" sz="1400" dirty="0"/>
              <a:t>Factorization into Smaller Convolutions</a:t>
            </a:r>
          </a:p>
          <a:p>
            <a:pPr fontAlgn="base"/>
            <a:r>
              <a:rPr lang="en-US" sz="1400" dirty="0"/>
              <a:t>Spatial Factorization into Asymmetric Convolutions</a:t>
            </a:r>
          </a:p>
          <a:p>
            <a:pPr fontAlgn="base"/>
            <a:r>
              <a:rPr lang="en-US" sz="1400" dirty="0"/>
              <a:t>Utility of Auxiliary Classifiers</a:t>
            </a:r>
          </a:p>
          <a:p>
            <a:pPr fontAlgn="base"/>
            <a:r>
              <a:rPr lang="en-US" sz="1400" dirty="0"/>
              <a:t>Efficient Grid Size Reduction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22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85F69-8043-4570-B48C-35FBDD8325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askerville Old Face" panose="02020602080505020303" pitchFamily="18" charset="0"/>
              </a:rPr>
              <a:t>7</a:t>
            </a:fld>
            <a:endParaRPr lang="en" dirty="0">
              <a:latin typeface="Baskerville Old Face" panose="02020602080505020303" pitchFamily="18" charset="0"/>
            </a:endParaRPr>
          </a:p>
        </p:txBody>
      </p:sp>
      <p:sp>
        <p:nvSpPr>
          <p:cNvPr id="3" name="Freeform 1">
            <a:extLst>
              <a:ext uri="{FF2B5EF4-FFF2-40B4-BE49-F238E27FC236}">
                <a16:creationId xmlns:a16="http://schemas.microsoft.com/office/drawing/2014/main" id="{7E8A0B1E-D74F-4628-B01E-603365131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01" y="1106959"/>
            <a:ext cx="3426723" cy="2044106"/>
          </a:xfrm>
          <a:custGeom>
            <a:avLst/>
            <a:gdLst>
              <a:gd name="T0" fmla="*/ 197 w 3724"/>
              <a:gd name="T1" fmla="*/ 3686 h 3785"/>
              <a:gd name="T2" fmla="*/ 1782 w 3724"/>
              <a:gd name="T3" fmla="*/ 3333 h 3785"/>
              <a:gd name="T4" fmla="*/ 1782 w 3724"/>
              <a:gd name="T5" fmla="*/ 3333 h 3785"/>
              <a:gd name="T6" fmla="*/ 1898 w 3724"/>
              <a:gd name="T7" fmla="*/ 3335 h 3785"/>
              <a:gd name="T8" fmla="*/ 3463 w 3724"/>
              <a:gd name="T9" fmla="*/ 3754 h 3785"/>
              <a:gd name="T10" fmla="*/ 3463 w 3724"/>
              <a:gd name="T11" fmla="*/ 3754 h 3785"/>
              <a:gd name="T12" fmla="*/ 3663 w 3724"/>
              <a:gd name="T13" fmla="*/ 3671 h 3785"/>
              <a:gd name="T14" fmla="*/ 3722 w 3724"/>
              <a:gd name="T15" fmla="*/ 169 h 3785"/>
              <a:gd name="T16" fmla="*/ 3722 w 3724"/>
              <a:gd name="T17" fmla="*/ 169 h 3785"/>
              <a:gd name="T18" fmla="*/ 3584 w 3724"/>
              <a:gd name="T19" fmla="*/ 71 h 3785"/>
              <a:gd name="T20" fmla="*/ 202 w 3724"/>
              <a:gd name="T21" fmla="*/ 1 h 3785"/>
              <a:gd name="T22" fmla="*/ 202 w 3724"/>
              <a:gd name="T23" fmla="*/ 1 h 3785"/>
              <a:gd name="T24" fmla="*/ 61 w 3724"/>
              <a:gd name="T25" fmla="*/ 94 h 3785"/>
              <a:gd name="T26" fmla="*/ 1 w 3724"/>
              <a:gd name="T27" fmla="*/ 3596 h 3785"/>
              <a:gd name="T28" fmla="*/ 1 w 3724"/>
              <a:gd name="T29" fmla="*/ 3596 h 3785"/>
              <a:gd name="T30" fmla="*/ 197 w 3724"/>
              <a:gd name="T31" fmla="*/ 3686 h 3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4" h="3785">
                <a:moveTo>
                  <a:pt x="197" y="3686"/>
                </a:moveTo>
                <a:lnTo>
                  <a:pt x="1782" y="3333"/>
                </a:lnTo>
                <a:lnTo>
                  <a:pt x="1782" y="3333"/>
                </a:lnTo>
                <a:cubicBezTo>
                  <a:pt x="1819" y="3323"/>
                  <a:pt x="1861" y="3323"/>
                  <a:pt x="1898" y="3335"/>
                </a:cubicBezTo>
                <a:lnTo>
                  <a:pt x="3463" y="3754"/>
                </a:lnTo>
                <a:lnTo>
                  <a:pt x="3463" y="3754"/>
                </a:lnTo>
                <a:cubicBezTo>
                  <a:pt x="3555" y="3784"/>
                  <a:pt x="3661" y="3740"/>
                  <a:pt x="3663" y="3671"/>
                </a:cubicBezTo>
                <a:lnTo>
                  <a:pt x="3722" y="169"/>
                </a:lnTo>
                <a:lnTo>
                  <a:pt x="3722" y="169"/>
                </a:lnTo>
                <a:cubicBezTo>
                  <a:pt x="3723" y="116"/>
                  <a:pt x="3661" y="73"/>
                  <a:pt x="3584" y="71"/>
                </a:cubicBezTo>
                <a:lnTo>
                  <a:pt x="202" y="1"/>
                </a:lnTo>
                <a:lnTo>
                  <a:pt x="202" y="1"/>
                </a:lnTo>
                <a:cubicBezTo>
                  <a:pt x="125" y="0"/>
                  <a:pt x="62" y="41"/>
                  <a:pt x="61" y="94"/>
                </a:cubicBezTo>
                <a:lnTo>
                  <a:pt x="1" y="3596"/>
                </a:lnTo>
                <a:lnTo>
                  <a:pt x="1" y="3596"/>
                </a:lnTo>
                <a:cubicBezTo>
                  <a:pt x="0" y="3665"/>
                  <a:pt x="104" y="3713"/>
                  <a:pt x="197" y="3686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2588357-6D5E-4633-950D-00B55E4E1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0" y="1285992"/>
            <a:ext cx="3426723" cy="1850062"/>
          </a:xfrm>
          <a:custGeom>
            <a:avLst/>
            <a:gdLst>
              <a:gd name="T0" fmla="*/ 197 w 3724"/>
              <a:gd name="T1" fmla="*/ 3686 h 3785"/>
              <a:gd name="T2" fmla="*/ 1782 w 3724"/>
              <a:gd name="T3" fmla="*/ 3333 h 3785"/>
              <a:gd name="T4" fmla="*/ 1782 w 3724"/>
              <a:gd name="T5" fmla="*/ 3333 h 3785"/>
              <a:gd name="T6" fmla="*/ 1898 w 3724"/>
              <a:gd name="T7" fmla="*/ 3335 h 3785"/>
              <a:gd name="T8" fmla="*/ 3463 w 3724"/>
              <a:gd name="T9" fmla="*/ 3754 h 3785"/>
              <a:gd name="T10" fmla="*/ 3463 w 3724"/>
              <a:gd name="T11" fmla="*/ 3754 h 3785"/>
              <a:gd name="T12" fmla="*/ 3663 w 3724"/>
              <a:gd name="T13" fmla="*/ 3671 h 3785"/>
              <a:gd name="T14" fmla="*/ 3722 w 3724"/>
              <a:gd name="T15" fmla="*/ 169 h 3785"/>
              <a:gd name="T16" fmla="*/ 3722 w 3724"/>
              <a:gd name="T17" fmla="*/ 169 h 3785"/>
              <a:gd name="T18" fmla="*/ 3584 w 3724"/>
              <a:gd name="T19" fmla="*/ 71 h 3785"/>
              <a:gd name="T20" fmla="*/ 202 w 3724"/>
              <a:gd name="T21" fmla="*/ 1 h 3785"/>
              <a:gd name="T22" fmla="*/ 202 w 3724"/>
              <a:gd name="T23" fmla="*/ 1 h 3785"/>
              <a:gd name="T24" fmla="*/ 61 w 3724"/>
              <a:gd name="T25" fmla="*/ 94 h 3785"/>
              <a:gd name="T26" fmla="*/ 1 w 3724"/>
              <a:gd name="T27" fmla="*/ 3596 h 3785"/>
              <a:gd name="T28" fmla="*/ 1 w 3724"/>
              <a:gd name="T29" fmla="*/ 3596 h 3785"/>
              <a:gd name="T30" fmla="*/ 197 w 3724"/>
              <a:gd name="T31" fmla="*/ 3686 h 3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4" h="3785">
                <a:moveTo>
                  <a:pt x="197" y="3686"/>
                </a:moveTo>
                <a:lnTo>
                  <a:pt x="1782" y="3333"/>
                </a:lnTo>
                <a:lnTo>
                  <a:pt x="1782" y="3333"/>
                </a:lnTo>
                <a:cubicBezTo>
                  <a:pt x="1819" y="3323"/>
                  <a:pt x="1861" y="3323"/>
                  <a:pt x="1898" y="3335"/>
                </a:cubicBezTo>
                <a:lnTo>
                  <a:pt x="3463" y="3754"/>
                </a:lnTo>
                <a:lnTo>
                  <a:pt x="3463" y="3754"/>
                </a:lnTo>
                <a:cubicBezTo>
                  <a:pt x="3555" y="3784"/>
                  <a:pt x="3661" y="3740"/>
                  <a:pt x="3663" y="3671"/>
                </a:cubicBezTo>
                <a:lnTo>
                  <a:pt x="3722" y="169"/>
                </a:lnTo>
                <a:lnTo>
                  <a:pt x="3722" y="169"/>
                </a:lnTo>
                <a:cubicBezTo>
                  <a:pt x="3723" y="116"/>
                  <a:pt x="3661" y="73"/>
                  <a:pt x="3584" y="71"/>
                </a:cubicBezTo>
                <a:lnTo>
                  <a:pt x="202" y="1"/>
                </a:lnTo>
                <a:lnTo>
                  <a:pt x="202" y="1"/>
                </a:lnTo>
                <a:cubicBezTo>
                  <a:pt x="125" y="0"/>
                  <a:pt x="62" y="41"/>
                  <a:pt x="61" y="94"/>
                </a:cubicBezTo>
                <a:lnTo>
                  <a:pt x="1" y="3596"/>
                </a:lnTo>
                <a:lnTo>
                  <a:pt x="1" y="3596"/>
                </a:lnTo>
                <a:cubicBezTo>
                  <a:pt x="0" y="3665"/>
                  <a:pt x="104" y="3713"/>
                  <a:pt x="197" y="3686"/>
                </a:cubicBezTo>
              </a:path>
            </a:pathLst>
          </a:custGeom>
          <a:noFill/>
          <a:ln w="1836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5" name="Freeform 211">
            <a:extLst>
              <a:ext uri="{FF2B5EF4-FFF2-40B4-BE49-F238E27FC236}">
                <a16:creationId xmlns:a16="http://schemas.microsoft.com/office/drawing/2014/main" id="{E3AC4521-4462-48F2-957C-2BD7CE08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98" y="935300"/>
            <a:ext cx="3962655" cy="560624"/>
          </a:xfrm>
          <a:custGeom>
            <a:avLst/>
            <a:gdLst>
              <a:gd name="T0" fmla="*/ 4245 w 4302"/>
              <a:gd name="T1" fmla="*/ 927 h 1146"/>
              <a:gd name="T2" fmla="*/ 4245 w 4302"/>
              <a:gd name="T3" fmla="*/ 927 h 1146"/>
              <a:gd name="T4" fmla="*/ 4211 w 4302"/>
              <a:gd name="T5" fmla="*/ 1047 h 1146"/>
              <a:gd name="T6" fmla="*/ 4211 w 4302"/>
              <a:gd name="T7" fmla="*/ 1047 h 1146"/>
              <a:gd name="T8" fmla="*/ 4076 w 4302"/>
              <a:gd name="T9" fmla="*/ 1135 h 1146"/>
              <a:gd name="T10" fmla="*/ 4076 w 4302"/>
              <a:gd name="T11" fmla="*/ 1135 h 1146"/>
              <a:gd name="T12" fmla="*/ 2114 w 4302"/>
              <a:gd name="T13" fmla="*/ 1012 h 1146"/>
              <a:gd name="T14" fmla="*/ 2114 w 4302"/>
              <a:gd name="T15" fmla="*/ 1012 h 1146"/>
              <a:gd name="T16" fmla="*/ 226 w 4302"/>
              <a:gd name="T17" fmla="*/ 1135 h 1146"/>
              <a:gd name="T18" fmla="*/ 226 w 4302"/>
              <a:gd name="T19" fmla="*/ 1135 h 1146"/>
              <a:gd name="T20" fmla="*/ 86 w 4302"/>
              <a:gd name="T21" fmla="*/ 1011 h 1146"/>
              <a:gd name="T22" fmla="*/ 86 w 4302"/>
              <a:gd name="T23" fmla="*/ 1011 h 1146"/>
              <a:gd name="T24" fmla="*/ 4 w 4302"/>
              <a:gd name="T25" fmla="*/ 549 h 1146"/>
              <a:gd name="T26" fmla="*/ 4 w 4302"/>
              <a:gd name="T27" fmla="*/ 549 h 1146"/>
              <a:gd name="T28" fmla="*/ 86 w 4302"/>
              <a:gd name="T29" fmla="*/ 133 h 1146"/>
              <a:gd name="T30" fmla="*/ 86 w 4302"/>
              <a:gd name="T31" fmla="*/ 133 h 1146"/>
              <a:gd name="T32" fmla="*/ 225 w 4302"/>
              <a:gd name="T33" fmla="*/ 10 h 1146"/>
              <a:gd name="T34" fmla="*/ 225 w 4302"/>
              <a:gd name="T35" fmla="*/ 10 h 1146"/>
              <a:gd name="T36" fmla="*/ 2127 w 4302"/>
              <a:gd name="T37" fmla="*/ 121 h 1146"/>
              <a:gd name="T38" fmla="*/ 2127 w 4302"/>
              <a:gd name="T39" fmla="*/ 121 h 1146"/>
              <a:gd name="T40" fmla="*/ 4077 w 4302"/>
              <a:gd name="T41" fmla="*/ 10 h 1146"/>
              <a:gd name="T42" fmla="*/ 4077 w 4302"/>
              <a:gd name="T43" fmla="*/ 10 h 1146"/>
              <a:gd name="T44" fmla="*/ 4213 w 4302"/>
              <a:gd name="T45" fmla="*/ 106 h 1146"/>
              <a:gd name="T46" fmla="*/ 4213 w 4302"/>
              <a:gd name="T47" fmla="*/ 106 h 1146"/>
              <a:gd name="T48" fmla="*/ 4232 w 4302"/>
              <a:gd name="T49" fmla="*/ 175 h 1146"/>
              <a:gd name="T50" fmla="*/ 4232 w 4302"/>
              <a:gd name="T51" fmla="*/ 175 h 1146"/>
              <a:gd name="T52" fmla="*/ 4299 w 4302"/>
              <a:gd name="T53" fmla="*/ 549 h 1146"/>
              <a:gd name="T54" fmla="*/ 4299 w 4302"/>
              <a:gd name="T55" fmla="*/ 549 h 1146"/>
              <a:gd name="T56" fmla="*/ 4245 w 4302"/>
              <a:gd name="T57" fmla="*/ 927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6">
                <a:moveTo>
                  <a:pt x="4245" y="927"/>
                </a:moveTo>
                <a:lnTo>
                  <a:pt x="4245" y="927"/>
                </a:lnTo>
                <a:cubicBezTo>
                  <a:pt x="4233" y="967"/>
                  <a:pt x="4223" y="1008"/>
                  <a:pt x="4211" y="1047"/>
                </a:cubicBezTo>
                <a:lnTo>
                  <a:pt x="4211" y="1047"/>
                </a:lnTo>
                <a:cubicBezTo>
                  <a:pt x="4194" y="1104"/>
                  <a:pt x="4138" y="1143"/>
                  <a:pt x="4076" y="1135"/>
                </a:cubicBezTo>
                <a:lnTo>
                  <a:pt x="4076" y="1135"/>
                </a:lnTo>
                <a:cubicBezTo>
                  <a:pt x="3498" y="1061"/>
                  <a:pt x="2840" y="1010"/>
                  <a:pt x="2114" y="1012"/>
                </a:cubicBezTo>
                <a:lnTo>
                  <a:pt x="2114" y="1012"/>
                </a:lnTo>
                <a:cubicBezTo>
                  <a:pt x="1418" y="1014"/>
                  <a:pt x="786" y="1063"/>
                  <a:pt x="226" y="1135"/>
                </a:cubicBezTo>
                <a:lnTo>
                  <a:pt x="226" y="1135"/>
                </a:lnTo>
                <a:cubicBezTo>
                  <a:pt x="152" y="1145"/>
                  <a:pt x="86" y="1087"/>
                  <a:pt x="86" y="1011"/>
                </a:cubicBezTo>
                <a:lnTo>
                  <a:pt x="86" y="1011"/>
                </a:lnTo>
                <a:cubicBezTo>
                  <a:pt x="49" y="916"/>
                  <a:pt x="0" y="754"/>
                  <a:pt x="4" y="549"/>
                </a:cubicBezTo>
                <a:lnTo>
                  <a:pt x="4" y="549"/>
                </a:lnTo>
                <a:cubicBezTo>
                  <a:pt x="7" y="368"/>
                  <a:pt x="51" y="224"/>
                  <a:pt x="86" y="133"/>
                </a:cubicBezTo>
                <a:lnTo>
                  <a:pt x="86" y="133"/>
                </a:lnTo>
                <a:cubicBezTo>
                  <a:pt x="114" y="103"/>
                  <a:pt x="146" y="0"/>
                  <a:pt x="225" y="10"/>
                </a:cubicBezTo>
                <a:lnTo>
                  <a:pt x="225" y="10"/>
                </a:lnTo>
                <a:cubicBezTo>
                  <a:pt x="794" y="76"/>
                  <a:pt x="1432" y="120"/>
                  <a:pt x="2127" y="121"/>
                </a:cubicBezTo>
                <a:lnTo>
                  <a:pt x="2127" y="121"/>
                </a:lnTo>
                <a:cubicBezTo>
                  <a:pt x="2842" y="122"/>
                  <a:pt x="3495" y="77"/>
                  <a:pt x="4077" y="10"/>
                </a:cubicBezTo>
                <a:lnTo>
                  <a:pt x="4077" y="10"/>
                </a:lnTo>
                <a:cubicBezTo>
                  <a:pt x="4142" y="2"/>
                  <a:pt x="4200" y="46"/>
                  <a:pt x="4213" y="106"/>
                </a:cubicBezTo>
                <a:lnTo>
                  <a:pt x="4213" y="106"/>
                </a:lnTo>
                <a:cubicBezTo>
                  <a:pt x="4218" y="129"/>
                  <a:pt x="4224" y="153"/>
                  <a:pt x="4232" y="175"/>
                </a:cubicBezTo>
                <a:lnTo>
                  <a:pt x="4232" y="175"/>
                </a:lnTo>
                <a:cubicBezTo>
                  <a:pt x="4263" y="265"/>
                  <a:pt x="4296" y="394"/>
                  <a:pt x="4299" y="549"/>
                </a:cubicBezTo>
                <a:lnTo>
                  <a:pt x="4299" y="549"/>
                </a:lnTo>
                <a:cubicBezTo>
                  <a:pt x="4301" y="702"/>
                  <a:pt x="4274" y="832"/>
                  <a:pt x="4245" y="92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6" name="Freeform 212">
            <a:extLst>
              <a:ext uri="{FF2B5EF4-FFF2-40B4-BE49-F238E27FC236}">
                <a16:creationId xmlns:a16="http://schemas.microsoft.com/office/drawing/2014/main" id="{E5401ED1-9A5C-483C-AAF7-03BE64FC0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98" y="935300"/>
            <a:ext cx="3962655" cy="560624"/>
          </a:xfrm>
          <a:custGeom>
            <a:avLst/>
            <a:gdLst>
              <a:gd name="T0" fmla="*/ 4245 w 4302"/>
              <a:gd name="T1" fmla="*/ 927 h 1146"/>
              <a:gd name="T2" fmla="*/ 4245 w 4302"/>
              <a:gd name="T3" fmla="*/ 927 h 1146"/>
              <a:gd name="T4" fmla="*/ 4211 w 4302"/>
              <a:gd name="T5" fmla="*/ 1047 h 1146"/>
              <a:gd name="T6" fmla="*/ 4211 w 4302"/>
              <a:gd name="T7" fmla="*/ 1047 h 1146"/>
              <a:gd name="T8" fmla="*/ 4076 w 4302"/>
              <a:gd name="T9" fmla="*/ 1135 h 1146"/>
              <a:gd name="T10" fmla="*/ 4076 w 4302"/>
              <a:gd name="T11" fmla="*/ 1135 h 1146"/>
              <a:gd name="T12" fmla="*/ 2114 w 4302"/>
              <a:gd name="T13" fmla="*/ 1012 h 1146"/>
              <a:gd name="T14" fmla="*/ 2114 w 4302"/>
              <a:gd name="T15" fmla="*/ 1012 h 1146"/>
              <a:gd name="T16" fmla="*/ 226 w 4302"/>
              <a:gd name="T17" fmla="*/ 1135 h 1146"/>
              <a:gd name="T18" fmla="*/ 226 w 4302"/>
              <a:gd name="T19" fmla="*/ 1135 h 1146"/>
              <a:gd name="T20" fmla="*/ 86 w 4302"/>
              <a:gd name="T21" fmla="*/ 1011 h 1146"/>
              <a:gd name="T22" fmla="*/ 86 w 4302"/>
              <a:gd name="T23" fmla="*/ 1011 h 1146"/>
              <a:gd name="T24" fmla="*/ 4 w 4302"/>
              <a:gd name="T25" fmla="*/ 549 h 1146"/>
              <a:gd name="T26" fmla="*/ 4 w 4302"/>
              <a:gd name="T27" fmla="*/ 549 h 1146"/>
              <a:gd name="T28" fmla="*/ 86 w 4302"/>
              <a:gd name="T29" fmla="*/ 133 h 1146"/>
              <a:gd name="T30" fmla="*/ 86 w 4302"/>
              <a:gd name="T31" fmla="*/ 133 h 1146"/>
              <a:gd name="T32" fmla="*/ 225 w 4302"/>
              <a:gd name="T33" fmla="*/ 10 h 1146"/>
              <a:gd name="T34" fmla="*/ 225 w 4302"/>
              <a:gd name="T35" fmla="*/ 10 h 1146"/>
              <a:gd name="T36" fmla="*/ 2127 w 4302"/>
              <a:gd name="T37" fmla="*/ 121 h 1146"/>
              <a:gd name="T38" fmla="*/ 2127 w 4302"/>
              <a:gd name="T39" fmla="*/ 121 h 1146"/>
              <a:gd name="T40" fmla="*/ 4077 w 4302"/>
              <a:gd name="T41" fmla="*/ 10 h 1146"/>
              <a:gd name="T42" fmla="*/ 4077 w 4302"/>
              <a:gd name="T43" fmla="*/ 10 h 1146"/>
              <a:gd name="T44" fmla="*/ 4213 w 4302"/>
              <a:gd name="T45" fmla="*/ 106 h 1146"/>
              <a:gd name="T46" fmla="*/ 4213 w 4302"/>
              <a:gd name="T47" fmla="*/ 106 h 1146"/>
              <a:gd name="T48" fmla="*/ 4232 w 4302"/>
              <a:gd name="T49" fmla="*/ 175 h 1146"/>
              <a:gd name="T50" fmla="*/ 4232 w 4302"/>
              <a:gd name="T51" fmla="*/ 175 h 1146"/>
              <a:gd name="T52" fmla="*/ 4299 w 4302"/>
              <a:gd name="T53" fmla="*/ 549 h 1146"/>
              <a:gd name="T54" fmla="*/ 4299 w 4302"/>
              <a:gd name="T55" fmla="*/ 549 h 1146"/>
              <a:gd name="T56" fmla="*/ 4245 w 4302"/>
              <a:gd name="T57" fmla="*/ 927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6">
                <a:moveTo>
                  <a:pt x="4245" y="927"/>
                </a:moveTo>
                <a:lnTo>
                  <a:pt x="4245" y="927"/>
                </a:lnTo>
                <a:cubicBezTo>
                  <a:pt x="4233" y="967"/>
                  <a:pt x="4223" y="1008"/>
                  <a:pt x="4211" y="1047"/>
                </a:cubicBezTo>
                <a:lnTo>
                  <a:pt x="4211" y="1047"/>
                </a:lnTo>
                <a:cubicBezTo>
                  <a:pt x="4194" y="1104"/>
                  <a:pt x="4138" y="1143"/>
                  <a:pt x="4076" y="1135"/>
                </a:cubicBezTo>
                <a:lnTo>
                  <a:pt x="4076" y="1135"/>
                </a:lnTo>
                <a:cubicBezTo>
                  <a:pt x="3498" y="1061"/>
                  <a:pt x="2840" y="1010"/>
                  <a:pt x="2114" y="1012"/>
                </a:cubicBezTo>
                <a:lnTo>
                  <a:pt x="2114" y="1012"/>
                </a:lnTo>
                <a:cubicBezTo>
                  <a:pt x="1418" y="1014"/>
                  <a:pt x="786" y="1063"/>
                  <a:pt x="226" y="1135"/>
                </a:cubicBezTo>
                <a:lnTo>
                  <a:pt x="226" y="1135"/>
                </a:lnTo>
                <a:cubicBezTo>
                  <a:pt x="152" y="1145"/>
                  <a:pt x="86" y="1087"/>
                  <a:pt x="86" y="1011"/>
                </a:cubicBezTo>
                <a:lnTo>
                  <a:pt x="86" y="1011"/>
                </a:lnTo>
                <a:cubicBezTo>
                  <a:pt x="49" y="916"/>
                  <a:pt x="0" y="754"/>
                  <a:pt x="4" y="549"/>
                </a:cubicBezTo>
                <a:lnTo>
                  <a:pt x="4" y="549"/>
                </a:lnTo>
                <a:cubicBezTo>
                  <a:pt x="7" y="368"/>
                  <a:pt x="51" y="224"/>
                  <a:pt x="86" y="133"/>
                </a:cubicBezTo>
                <a:lnTo>
                  <a:pt x="86" y="133"/>
                </a:lnTo>
                <a:cubicBezTo>
                  <a:pt x="114" y="103"/>
                  <a:pt x="146" y="0"/>
                  <a:pt x="225" y="10"/>
                </a:cubicBezTo>
                <a:lnTo>
                  <a:pt x="225" y="10"/>
                </a:lnTo>
                <a:cubicBezTo>
                  <a:pt x="794" y="76"/>
                  <a:pt x="1432" y="120"/>
                  <a:pt x="2127" y="121"/>
                </a:cubicBezTo>
                <a:lnTo>
                  <a:pt x="2127" y="121"/>
                </a:lnTo>
                <a:cubicBezTo>
                  <a:pt x="2842" y="122"/>
                  <a:pt x="3495" y="77"/>
                  <a:pt x="4077" y="10"/>
                </a:cubicBezTo>
                <a:lnTo>
                  <a:pt x="4077" y="10"/>
                </a:lnTo>
                <a:cubicBezTo>
                  <a:pt x="4142" y="2"/>
                  <a:pt x="4200" y="46"/>
                  <a:pt x="4213" y="106"/>
                </a:cubicBezTo>
                <a:lnTo>
                  <a:pt x="4213" y="106"/>
                </a:lnTo>
                <a:cubicBezTo>
                  <a:pt x="4218" y="129"/>
                  <a:pt x="4224" y="153"/>
                  <a:pt x="4232" y="175"/>
                </a:cubicBezTo>
                <a:lnTo>
                  <a:pt x="4232" y="175"/>
                </a:lnTo>
                <a:cubicBezTo>
                  <a:pt x="4263" y="265"/>
                  <a:pt x="4296" y="394"/>
                  <a:pt x="4299" y="549"/>
                </a:cubicBezTo>
                <a:lnTo>
                  <a:pt x="4299" y="549"/>
                </a:lnTo>
                <a:cubicBezTo>
                  <a:pt x="4301" y="702"/>
                  <a:pt x="4274" y="832"/>
                  <a:pt x="4245" y="927"/>
                </a:cubicBezTo>
              </a:path>
            </a:pathLst>
          </a:custGeom>
          <a:solidFill>
            <a:schemeClr val="accent1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7" name="Freeform 213">
            <a:extLst>
              <a:ext uri="{FF2B5EF4-FFF2-40B4-BE49-F238E27FC236}">
                <a16:creationId xmlns:a16="http://schemas.microsoft.com/office/drawing/2014/main" id="{C4C3920E-9D6B-4DCC-A093-532A6E54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918" y="951150"/>
            <a:ext cx="722697" cy="812907"/>
          </a:xfrm>
          <a:custGeom>
            <a:avLst/>
            <a:gdLst>
              <a:gd name="T0" fmla="*/ 40 w 784"/>
              <a:gd name="T1" fmla="*/ 1633 h 1664"/>
              <a:gd name="T2" fmla="*/ 368 w 784"/>
              <a:gd name="T3" fmla="*/ 1382 h 1664"/>
              <a:gd name="T4" fmla="*/ 368 w 784"/>
              <a:gd name="T5" fmla="*/ 1382 h 1664"/>
              <a:gd name="T6" fmla="*/ 392 w 784"/>
              <a:gd name="T7" fmla="*/ 1382 h 1664"/>
              <a:gd name="T8" fmla="*/ 709 w 784"/>
              <a:gd name="T9" fmla="*/ 1647 h 1664"/>
              <a:gd name="T10" fmla="*/ 709 w 784"/>
              <a:gd name="T11" fmla="*/ 1647 h 1664"/>
              <a:gd name="T12" fmla="*/ 751 w 784"/>
              <a:gd name="T13" fmla="*/ 1602 h 1664"/>
              <a:gd name="T14" fmla="*/ 782 w 784"/>
              <a:gd name="T15" fmla="*/ 65 h 1664"/>
              <a:gd name="T16" fmla="*/ 782 w 784"/>
              <a:gd name="T17" fmla="*/ 65 h 1664"/>
              <a:gd name="T18" fmla="*/ 754 w 784"/>
              <a:gd name="T19" fmla="*/ 14 h 1664"/>
              <a:gd name="T20" fmla="*/ 62 w 784"/>
              <a:gd name="T21" fmla="*/ 0 h 1664"/>
              <a:gd name="T22" fmla="*/ 62 w 784"/>
              <a:gd name="T23" fmla="*/ 0 h 1664"/>
              <a:gd name="T24" fmla="*/ 32 w 784"/>
              <a:gd name="T25" fmla="*/ 50 h 1664"/>
              <a:gd name="T26" fmla="*/ 1 w 784"/>
              <a:gd name="T27" fmla="*/ 1587 h 1664"/>
              <a:gd name="T28" fmla="*/ 1 w 784"/>
              <a:gd name="T29" fmla="*/ 1587 h 1664"/>
              <a:gd name="T30" fmla="*/ 40 w 784"/>
              <a:gd name="T31" fmla="*/ 163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4" h="1664">
                <a:moveTo>
                  <a:pt x="40" y="1633"/>
                </a:moveTo>
                <a:lnTo>
                  <a:pt x="368" y="1382"/>
                </a:lnTo>
                <a:lnTo>
                  <a:pt x="368" y="1382"/>
                </a:lnTo>
                <a:cubicBezTo>
                  <a:pt x="376" y="1376"/>
                  <a:pt x="384" y="1376"/>
                  <a:pt x="392" y="1382"/>
                </a:cubicBezTo>
                <a:lnTo>
                  <a:pt x="709" y="1647"/>
                </a:lnTo>
                <a:lnTo>
                  <a:pt x="709" y="1647"/>
                </a:lnTo>
                <a:cubicBezTo>
                  <a:pt x="727" y="1663"/>
                  <a:pt x="749" y="1639"/>
                  <a:pt x="751" y="1602"/>
                </a:cubicBezTo>
                <a:lnTo>
                  <a:pt x="782" y="65"/>
                </a:lnTo>
                <a:lnTo>
                  <a:pt x="782" y="65"/>
                </a:lnTo>
                <a:cubicBezTo>
                  <a:pt x="783" y="38"/>
                  <a:pt x="770" y="15"/>
                  <a:pt x="754" y="14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2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4"/>
                  <a:pt x="21" y="1648"/>
                  <a:pt x="40" y="163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8" name="Freeform 214">
            <a:extLst>
              <a:ext uri="{FF2B5EF4-FFF2-40B4-BE49-F238E27FC236}">
                <a16:creationId xmlns:a16="http://schemas.microsoft.com/office/drawing/2014/main" id="{B5D67735-A670-47A8-AEB3-140589809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918" y="951150"/>
            <a:ext cx="722697" cy="812907"/>
          </a:xfrm>
          <a:custGeom>
            <a:avLst/>
            <a:gdLst>
              <a:gd name="T0" fmla="*/ 40 w 784"/>
              <a:gd name="T1" fmla="*/ 1633 h 1664"/>
              <a:gd name="T2" fmla="*/ 368 w 784"/>
              <a:gd name="T3" fmla="*/ 1382 h 1664"/>
              <a:gd name="T4" fmla="*/ 368 w 784"/>
              <a:gd name="T5" fmla="*/ 1382 h 1664"/>
              <a:gd name="T6" fmla="*/ 392 w 784"/>
              <a:gd name="T7" fmla="*/ 1382 h 1664"/>
              <a:gd name="T8" fmla="*/ 709 w 784"/>
              <a:gd name="T9" fmla="*/ 1647 h 1664"/>
              <a:gd name="T10" fmla="*/ 709 w 784"/>
              <a:gd name="T11" fmla="*/ 1647 h 1664"/>
              <a:gd name="T12" fmla="*/ 751 w 784"/>
              <a:gd name="T13" fmla="*/ 1602 h 1664"/>
              <a:gd name="T14" fmla="*/ 782 w 784"/>
              <a:gd name="T15" fmla="*/ 65 h 1664"/>
              <a:gd name="T16" fmla="*/ 782 w 784"/>
              <a:gd name="T17" fmla="*/ 65 h 1664"/>
              <a:gd name="T18" fmla="*/ 754 w 784"/>
              <a:gd name="T19" fmla="*/ 14 h 1664"/>
              <a:gd name="T20" fmla="*/ 62 w 784"/>
              <a:gd name="T21" fmla="*/ 0 h 1664"/>
              <a:gd name="T22" fmla="*/ 62 w 784"/>
              <a:gd name="T23" fmla="*/ 0 h 1664"/>
              <a:gd name="T24" fmla="*/ 32 w 784"/>
              <a:gd name="T25" fmla="*/ 50 h 1664"/>
              <a:gd name="T26" fmla="*/ 1 w 784"/>
              <a:gd name="T27" fmla="*/ 1587 h 1664"/>
              <a:gd name="T28" fmla="*/ 1 w 784"/>
              <a:gd name="T29" fmla="*/ 1587 h 1664"/>
              <a:gd name="T30" fmla="*/ 40 w 784"/>
              <a:gd name="T31" fmla="*/ 163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4" h="1664">
                <a:moveTo>
                  <a:pt x="40" y="1633"/>
                </a:moveTo>
                <a:lnTo>
                  <a:pt x="368" y="1382"/>
                </a:lnTo>
                <a:lnTo>
                  <a:pt x="368" y="1382"/>
                </a:lnTo>
                <a:cubicBezTo>
                  <a:pt x="376" y="1376"/>
                  <a:pt x="384" y="1376"/>
                  <a:pt x="392" y="1382"/>
                </a:cubicBezTo>
                <a:lnTo>
                  <a:pt x="709" y="1647"/>
                </a:lnTo>
                <a:lnTo>
                  <a:pt x="709" y="1647"/>
                </a:lnTo>
                <a:cubicBezTo>
                  <a:pt x="727" y="1663"/>
                  <a:pt x="749" y="1639"/>
                  <a:pt x="751" y="1602"/>
                </a:cubicBezTo>
                <a:lnTo>
                  <a:pt x="782" y="65"/>
                </a:lnTo>
                <a:lnTo>
                  <a:pt x="782" y="65"/>
                </a:lnTo>
                <a:cubicBezTo>
                  <a:pt x="783" y="38"/>
                  <a:pt x="770" y="15"/>
                  <a:pt x="754" y="14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2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4"/>
                  <a:pt x="21" y="1648"/>
                  <a:pt x="40" y="1633"/>
                </a:cubicBezTo>
              </a:path>
            </a:pathLst>
          </a:custGeom>
          <a:solidFill>
            <a:schemeClr val="accent1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9" name="Freeform 215">
            <a:extLst>
              <a:ext uri="{FF2B5EF4-FFF2-40B4-BE49-F238E27FC236}">
                <a16:creationId xmlns:a16="http://schemas.microsoft.com/office/drawing/2014/main" id="{88DFC93A-47E6-4898-AE3E-05868040C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793" y="2810470"/>
            <a:ext cx="3251200" cy="1852219"/>
          </a:xfrm>
          <a:custGeom>
            <a:avLst/>
            <a:gdLst>
              <a:gd name="T0" fmla="*/ 197 w 3723"/>
              <a:gd name="T1" fmla="*/ 3687 h 3786"/>
              <a:gd name="T2" fmla="*/ 1782 w 3723"/>
              <a:gd name="T3" fmla="*/ 3334 h 3786"/>
              <a:gd name="T4" fmla="*/ 1782 w 3723"/>
              <a:gd name="T5" fmla="*/ 3334 h 3786"/>
              <a:gd name="T6" fmla="*/ 1897 w 3723"/>
              <a:gd name="T7" fmla="*/ 3337 h 3786"/>
              <a:gd name="T8" fmla="*/ 3462 w 3723"/>
              <a:gd name="T9" fmla="*/ 3754 h 3786"/>
              <a:gd name="T10" fmla="*/ 3462 w 3723"/>
              <a:gd name="T11" fmla="*/ 3754 h 3786"/>
              <a:gd name="T12" fmla="*/ 3662 w 3723"/>
              <a:gd name="T13" fmla="*/ 3672 h 3786"/>
              <a:gd name="T14" fmla="*/ 3721 w 3723"/>
              <a:gd name="T15" fmla="*/ 168 h 3786"/>
              <a:gd name="T16" fmla="*/ 3721 w 3723"/>
              <a:gd name="T17" fmla="*/ 168 h 3786"/>
              <a:gd name="T18" fmla="*/ 3584 w 3723"/>
              <a:gd name="T19" fmla="*/ 71 h 3786"/>
              <a:gd name="T20" fmla="*/ 203 w 3723"/>
              <a:gd name="T21" fmla="*/ 1 h 3786"/>
              <a:gd name="T22" fmla="*/ 203 w 3723"/>
              <a:gd name="T23" fmla="*/ 1 h 3786"/>
              <a:gd name="T24" fmla="*/ 61 w 3723"/>
              <a:gd name="T25" fmla="*/ 93 h 3786"/>
              <a:gd name="T26" fmla="*/ 2 w 3723"/>
              <a:gd name="T27" fmla="*/ 3597 h 3786"/>
              <a:gd name="T28" fmla="*/ 2 w 3723"/>
              <a:gd name="T29" fmla="*/ 3597 h 3786"/>
              <a:gd name="T30" fmla="*/ 197 w 3723"/>
              <a:gd name="T31" fmla="*/ 3687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3" h="3786">
                <a:moveTo>
                  <a:pt x="197" y="3687"/>
                </a:moveTo>
                <a:lnTo>
                  <a:pt x="1782" y="3334"/>
                </a:lnTo>
                <a:lnTo>
                  <a:pt x="1782" y="3334"/>
                </a:lnTo>
                <a:cubicBezTo>
                  <a:pt x="1819" y="3323"/>
                  <a:pt x="1861" y="3325"/>
                  <a:pt x="1897" y="3337"/>
                </a:cubicBezTo>
                <a:lnTo>
                  <a:pt x="3462" y="3754"/>
                </a:lnTo>
                <a:lnTo>
                  <a:pt x="3462" y="3754"/>
                </a:lnTo>
                <a:cubicBezTo>
                  <a:pt x="3554" y="3785"/>
                  <a:pt x="3660" y="3741"/>
                  <a:pt x="3662" y="3672"/>
                </a:cubicBezTo>
                <a:lnTo>
                  <a:pt x="3721" y="168"/>
                </a:lnTo>
                <a:lnTo>
                  <a:pt x="3721" y="168"/>
                </a:lnTo>
                <a:cubicBezTo>
                  <a:pt x="3722" y="116"/>
                  <a:pt x="3661" y="72"/>
                  <a:pt x="3584" y="71"/>
                </a:cubicBezTo>
                <a:lnTo>
                  <a:pt x="203" y="1"/>
                </a:lnTo>
                <a:lnTo>
                  <a:pt x="203" y="1"/>
                </a:lnTo>
                <a:cubicBezTo>
                  <a:pt x="126" y="0"/>
                  <a:pt x="62" y="41"/>
                  <a:pt x="61" y="93"/>
                </a:cubicBezTo>
                <a:lnTo>
                  <a:pt x="2" y="3597"/>
                </a:lnTo>
                <a:lnTo>
                  <a:pt x="2" y="3597"/>
                </a:lnTo>
                <a:cubicBezTo>
                  <a:pt x="0" y="3666"/>
                  <a:pt x="104" y="3714"/>
                  <a:pt x="197" y="3687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0" name="Freeform 216">
            <a:extLst>
              <a:ext uri="{FF2B5EF4-FFF2-40B4-BE49-F238E27FC236}">
                <a16:creationId xmlns:a16="http://schemas.microsoft.com/office/drawing/2014/main" id="{E8036164-8F7A-42EA-AC44-0506A71B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647" y="2852032"/>
            <a:ext cx="3251200" cy="1852219"/>
          </a:xfrm>
          <a:custGeom>
            <a:avLst/>
            <a:gdLst>
              <a:gd name="T0" fmla="*/ 197 w 3723"/>
              <a:gd name="T1" fmla="*/ 3687 h 3786"/>
              <a:gd name="T2" fmla="*/ 1782 w 3723"/>
              <a:gd name="T3" fmla="*/ 3334 h 3786"/>
              <a:gd name="T4" fmla="*/ 1782 w 3723"/>
              <a:gd name="T5" fmla="*/ 3334 h 3786"/>
              <a:gd name="T6" fmla="*/ 1897 w 3723"/>
              <a:gd name="T7" fmla="*/ 3337 h 3786"/>
              <a:gd name="T8" fmla="*/ 3462 w 3723"/>
              <a:gd name="T9" fmla="*/ 3754 h 3786"/>
              <a:gd name="T10" fmla="*/ 3462 w 3723"/>
              <a:gd name="T11" fmla="*/ 3754 h 3786"/>
              <a:gd name="T12" fmla="*/ 3662 w 3723"/>
              <a:gd name="T13" fmla="*/ 3672 h 3786"/>
              <a:gd name="T14" fmla="*/ 3721 w 3723"/>
              <a:gd name="T15" fmla="*/ 168 h 3786"/>
              <a:gd name="T16" fmla="*/ 3721 w 3723"/>
              <a:gd name="T17" fmla="*/ 168 h 3786"/>
              <a:gd name="T18" fmla="*/ 3584 w 3723"/>
              <a:gd name="T19" fmla="*/ 71 h 3786"/>
              <a:gd name="T20" fmla="*/ 203 w 3723"/>
              <a:gd name="T21" fmla="*/ 1 h 3786"/>
              <a:gd name="T22" fmla="*/ 203 w 3723"/>
              <a:gd name="T23" fmla="*/ 1 h 3786"/>
              <a:gd name="T24" fmla="*/ 61 w 3723"/>
              <a:gd name="T25" fmla="*/ 93 h 3786"/>
              <a:gd name="T26" fmla="*/ 2 w 3723"/>
              <a:gd name="T27" fmla="*/ 3597 h 3786"/>
              <a:gd name="T28" fmla="*/ 2 w 3723"/>
              <a:gd name="T29" fmla="*/ 3597 h 3786"/>
              <a:gd name="T30" fmla="*/ 197 w 3723"/>
              <a:gd name="T31" fmla="*/ 3687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3" h="3786">
                <a:moveTo>
                  <a:pt x="197" y="3687"/>
                </a:moveTo>
                <a:lnTo>
                  <a:pt x="1782" y="3334"/>
                </a:lnTo>
                <a:lnTo>
                  <a:pt x="1782" y="3334"/>
                </a:lnTo>
                <a:cubicBezTo>
                  <a:pt x="1819" y="3323"/>
                  <a:pt x="1861" y="3325"/>
                  <a:pt x="1897" y="3337"/>
                </a:cubicBezTo>
                <a:lnTo>
                  <a:pt x="3462" y="3754"/>
                </a:lnTo>
                <a:lnTo>
                  <a:pt x="3462" y="3754"/>
                </a:lnTo>
                <a:cubicBezTo>
                  <a:pt x="3554" y="3785"/>
                  <a:pt x="3660" y="3741"/>
                  <a:pt x="3662" y="3672"/>
                </a:cubicBezTo>
                <a:lnTo>
                  <a:pt x="3721" y="168"/>
                </a:lnTo>
                <a:lnTo>
                  <a:pt x="3721" y="168"/>
                </a:lnTo>
                <a:cubicBezTo>
                  <a:pt x="3722" y="116"/>
                  <a:pt x="3661" y="72"/>
                  <a:pt x="3584" y="71"/>
                </a:cubicBezTo>
                <a:lnTo>
                  <a:pt x="203" y="1"/>
                </a:lnTo>
                <a:lnTo>
                  <a:pt x="203" y="1"/>
                </a:lnTo>
                <a:cubicBezTo>
                  <a:pt x="126" y="0"/>
                  <a:pt x="62" y="41"/>
                  <a:pt x="61" y="93"/>
                </a:cubicBezTo>
                <a:lnTo>
                  <a:pt x="2" y="3597"/>
                </a:lnTo>
                <a:lnTo>
                  <a:pt x="2" y="3597"/>
                </a:lnTo>
                <a:cubicBezTo>
                  <a:pt x="0" y="3666"/>
                  <a:pt x="104" y="3714"/>
                  <a:pt x="197" y="3687"/>
                </a:cubicBezTo>
              </a:path>
            </a:pathLst>
          </a:custGeom>
          <a:noFill/>
          <a:ln w="1836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1" name="Freeform 217">
            <a:extLst>
              <a:ext uri="{FF2B5EF4-FFF2-40B4-BE49-F238E27FC236}">
                <a16:creationId xmlns:a16="http://schemas.microsoft.com/office/drawing/2014/main" id="{F0DFA51D-FFA1-488E-B779-9CF1B8D8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373" y="2499361"/>
            <a:ext cx="3759681" cy="558470"/>
          </a:xfrm>
          <a:custGeom>
            <a:avLst/>
            <a:gdLst>
              <a:gd name="T0" fmla="*/ 4244 w 4302"/>
              <a:gd name="T1" fmla="*/ 926 h 1143"/>
              <a:gd name="T2" fmla="*/ 4244 w 4302"/>
              <a:gd name="T3" fmla="*/ 926 h 1143"/>
              <a:gd name="T4" fmla="*/ 4210 w 4302"/>
              <a:gd name="T5" fmla="*/ 1045 h 1143"/>
              <a:gd name="T6" fmla="*/ 4210 w 4302"/>
              <a:gd name="T7" fmla="*/ 1045 h 1143"/>
              <a:gd name="T8" fmla="*/ 4075 w 4302"/>
              <a:gd name="T9" fmla="*/ 1133 h 1143"/>
              <a:gd name="T10" fmla="*/ 4075 w 4302"/>
              <a:gd name="T11" fmla="*/ 1133 h 1143"/>
              <a:gd name="T12" fmla="*/ 2114 w 4302"/>
              <a:gd name="T13" fmla="*/ 1010 h 1143"/>
              <a:gd name="T14" fmla="*/ 2114 w 4302"/>
              <a:gd name="T15" fmla="*/ 1010 h 1143"/>
              <a:gd name="T16" fmla="*/ 227 w 4302"/>
              <a:gd name="T17" fmla="*/ 1133 h 1143"/>
              <a:gd name="T18" fmla="*/ 227 w 4302"/>
              <a:gd name="T19" fmla="*/ 1133 h 1143"/>
              <a:gd name="T20" fmla="*/ 87 w 4302"/>
              <a:gd name="T21" fmla="*/ 1010 h 1143"/>
              <a:gd name="T22" fmla="*/ 87 w 4302"/>
              <a:gd name="T23" fmla="*/ 1010 h 1143"/>
              <a:gd name="T24" fmla="*/ 4 w 4302"/>
              <a:gd name="T25" fmla="*/ 547 h 1143"/>
              <a:gd name="T26" fmla="*/ 4 w 4302"/>
              <a:gd name="T27" fmla="*/ 547 h 1143"/>
              <a:gd name="T28" fmla="*/ 87 w 4302"/>
              <a:gd name="T29" fmla="*/ 132 h 1143"/>
              <a:gd name="T30" fmla="*/ 87 w 4302"/>
              <a:gd name="T31" fmla="*/ 132 h 1143"/>
              <a:gd name="T32" fmla="*/ 225 w 4302"/>
              <a:gd name="T33" fmla="*/ 9 h 1143"/>
              <a:gd name="T34" fmla="*/ 225 w 4302"/>
              <a:gd name="T35" fmla="*/ 9 h 1143"/>
              <a:gd name="T36" fmla="*/ 2127 w 4302"/>
              <a:gd name="T37" fmla="*/ 120 h 1143"/>
              <a:gd name="T38" fmla="*/ 2127 w 4302"/>
              <a:gd name="T39" fmla="*/ 120 h 1143"/>
              <a:gd name="T40" fmla="*/ 4077 w 4302"/>
              <a:gd name="T41" fmla="*/ 9 h 1143"/>
              <a:gd name="T42" fmla="*/ 4077 w 4302"/>
              <a:gd name="T43" fmla="*/ 9 h 1143"/>
              <a:gd name="T44" fmla="*/ 4212 w 4302"/>
              <a:gd name="T45" fmla="*/ 105 h 1143"/>
              <a:gd name="T46" fmla="*/ 4212 w 4302"/>
              <a:gd name="T47" fmla="*/ 105 h 1143"/>
              <a:gd name="T48" fmla="*/ 4231 w 4302"/>
              <a:gd name="T49" fmla="*/ 173 h 1143"/>
              <a:gd name="T50" fmla="*/ 4231 w 4302"/>
              <a:gd name="T51" fmla="*/ 173 h 1143"/>
              <a:gd name="T52" fmla="*/ 4298 w 4302"/>
              <a:gd name="T53" fmla="*/ 547 h 1143"/>
              <a:gd name="T54" fmla="*/ 4298 w 4302"/>
              <a:gd name="T55" fmla="*/ 547 h 1143"/>
              <a:gd name="T56" fmla="*/ 4244 w 4302"/>
              <a:gd name="T57" fmla="*/ 92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3">
                <a:moveTo>
                  <a:pt x="4244" y="926"/>
                </a:moveTo>
                <a:lnTo>
                  <a:pt x="4244" y="926"/>
                </a:lnTo>
                <a:cubicBezTo>
                  <a:pt x="4232" y="966"/>
                  <a:pt x="4222" y="1005"/>
                  <a:pt x="4210" y="1045"/>
                </a:cubicBezTo>
                <a:lnTo>
                  <a:pt x="4210" y="1045"/>
                </a:lnTo>
                <a:cubicBezTo>
                  <a:pt x="4193" y="1102"/>
                  <a:pt x="4138" y="1141"/>
                  <a:pt x="4075" y="1133"/>
                </a:cubicBezTo>
                <a:lnTo>
                  <a:pt x="4075" y="1133"/>
                </a:lnTo>
                <a:cubicBezTo>
                  <a:pt x="3497" y="1058"/>
                  <a:pt x="2838" y="1008"/>
                  <a:pt x="2114" y="1010"/>
                </a:cubicBezTo>
                <a:lnTo>
                  <a:pt x="2114" y="1010"/>
                </a:lnTo>
                <a:cubicBezTo>
                  <a:pt x="1419" y="1011"/>
                  <a:pt x="785" y="1061"/>
                  <a:pt x="227" y="1133"/>
                </a:cubicBezTo>
                <a:lnTo>
                  <a:pt x="227" y="1133"/>
                </a:lnTo>
                <a:cubicBezTo>
                  <a:pt x="152" y="1142"/>
                  <a:pt x="87" y="1085"/>
                  <a:pt x="87" y="1010"/>
                </a:cubicBezTo>
                <a:lnTo>
                  <a:pt x="87" y="1010"/>
                </a:lnTo>
                <a:cubicBezTo>
                  <a:pt x="49" y="914"/>
                  <a:pt x="0" y="752"/>
                  <a:pt x="4" y="547"/>
                </a:cubicBezTo>
                <a:lnTo>
                  <a:pt x="4" y="547"/>
                </a:lnTo>
                <a:cubicBezTo>
                  <a:pt x="8" y="366"/>
                  <a:pt x="52" y="222"/>
                  <a:pt x="87" y="132"/>
                </a:cubicBezTo>
                <a:lnTo>
                  <a:pt x="87" y="132"/>
                </a:lnTo>
                <a:cubicBezTo>
                  <a:pt x="115" y="102"/>
                  <a:pt x="146" y="0"/>
                  <a:pt x="225" y="9"/>
                </a:cubicBezTo>
                <a:lnTo>
                  <a:pt x="225" y="9"/>
                </a:lnTo>
                <a:cubicBezTo>
                  <a:pt x="795" y="75"/>
                  <a:pt x="1432" y="119"/>
                  <a:pt x="2127" y="120"/>
                </a:cubicBezTo>
                <a:lnTo>
                  <a:pt x="2127" y="120"/>
                </a:lnTo>
                <a:cubicBezTo>
                  <a:pt x="2841" y="121"/>
                  <a:pt x="3495" y="76"/>
                  <a:pt x="4077" y="9"/>
                </a:cubicBezTo>
                <a:lnTo>
                  <a:pt x="4077" y="9"/>
                </a:lnTo>
                <a:cubicBezTo>
                  <a:pt x="4141" y="1"/>
                  <a:pt x="4199" y="44"/>
                  <a:pt x="4212" y="105"/>
                </a:cubicBezTo>
                <a:lnTo>
                  <a:pt x="4212" y="105"/>
                </a:lnTo>
                <a:cubicBezTo>
                  <a:pt x="4218" y="129"/>
                  <a:pt x="4223" y="150"/>
                  <a:pt x="4231" y="173"/>
                </a:cubicBezTo>
                <a:lnTo>
                  <a:pt x="4231" y="173"/>
                </a:lnTo>
                <a:cubicBezTo>
                  <a:pt x="4262" y="264"/>
                  <a:pt x="4295" y="392"/>
                  <a:pt x="4298" y="547"/>
                </a:cubicBezTo>
                <a:lnTo>
                  <a:pt x="4298" y="547"/>
                </a:lnTo>
                <a:cubicBezTo>
                  <a:pt x="4301" y="701"/>
                  <a:pt x="4274" y="830"/>
                  <a:pt x="4244" y="92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2" name="Freeform 218">
            <a:extLst>
              <a:ext uri="{FF2B5EF4-FFF2-40B4-BE49-F238E27FC236}">
                <a16:creationId xmlns:a16="http://schemas.microsoft.com/office/drawing/2014/main" id="{16629606-EF67-4751-B234-D289683C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373" y="2499361"/>
            <a:ext cx="3759681" cy="558470"/>
          </a:xfrm>
          <a:custGeom>
            <a:avLst/>
            <a:gdLst>
              <a:gd name="T0" fmla="*/ 4244 w 4302"/>
              <a:gd name="T1" fmla="*/ 926 h 1143"/>
              <a:gd name="T2" fmla="*/ 4244 w 4302"/>
              <a:gd name="T3" fmla="*/ 926 h 1143"/>
              <a:gd name="T4" fmla="*/ 4210 w 4302"/>
              <a:gd name="T5" fmla="*/ 1045 h 1143"/>
              <a:gd name="T6" fmla="*/ 4210 w 4302"/>
              <a:gd name="T7" fmla="*/ 1045 h 1143"/>
              <a:gd name="T8" fmla="*/ 4075 w 4302"/>
              <a:gd name="T9" fmla="*/ 1133 h 1143"/>
              <a:gd name="T10" fmla="*/ 4075 w 4302"/>
              <a:gd name="T11" fmla="*/ 1133 h 1143"/>
              <a:gd name="T12" fmla="*/ 2114 w 4302"/>
              <a:gd name="T13" fmla="*/ 1010 h 1143"/>
              <a:gd name="T14" fmla="*/ 2114 w 4302"/>
              <a:gd name="T15" fmla="*/ 1010 h 1143"/>
              <a:gd name="T16" fmla="*/ 227 w 4302"/>
              <a:gd name="T17" fmla="*/ 1133 h 1143"/>
              <a:gd name="T18" fmla="*/ 227 w 4302"/>
              <a:gd name="T19" fmla="*/ 1133 h 1143"/>
              <a:gd name="T20" fmla="*/ 87 w 4302"/>
              <a:gd name="T21" fmla="*/ 1010 h 1143"/>
              <a:gd name="T22" fmla="*/ 87 w 4302"/>
              <a:gd name="T23" fmla="*/ 1010 h 1143"/>
              <a:gd name="T24" fmla="*/ 4 w 4302"/>
              <a:gd name="T25" fmla="*/ 547 h 1143"/>
              <a:gd name="T26" fmla="*/ 4 w 4302"/>
              <a:gd name="T27" fmla="*/ 547 h 1143"/>
              <a:gd name="T28" fmla="*/ 87 w 4302"/>
              <a:gd name="T29" fmla="*/ 132 h 1143"/>
              <a:gd name="T30" fmla="*/ 87 w 4302"/>
              <a:gd name="T31" fmla="*/ 132 h 1143"/>
              <a:gd name="T32" fmla="*/ 225 w 4302"/>
              <a:gd name="T33" fmla="*/ 9 h 1143"/>
              <a:gd name="T34" fmla="*/ 225 w 4302"/>
              <a:gd name="T35" fmla="*/ 9 h 1143"/>
              <a:gd name="T36" fmla="*/ 2127 w 4302"/>
              <a:gd name="T37" fmla="*/ 120 h 1143"/>
              <a:gd name="T38" fmla="*/ 2127 w 4302"/>
              <a:gd name="T39" fmla="*/ 120 h 1143"/>
              <a:gd name="T40" fmla="*/ 4077 w 4302"/>
              <a:gd name="T41" fmla="*/ 9 h 1143"/>
              <a:gd name="T42" fmla="*/ 4077 w 4302"/>
              <a:gd name="T43" fmla="*/ 9 h 1143"/>
              <a:gd name="T44" fmla="*/ 4212 w 4302"/>
              <a:gd name="T45" fmla="*/ 105 h 1143"/>
              <a:gd name="T46" fmla="*/ 4212 w 4302"/>
              <a:gd name="T47" fmla="*/ 105 h 1143"/>
              <a:gd name="T48" fmla="*/ 4231 w 4302"/>
              <a:gd name="T49" fmla="*/ 173 h 1143"/>
              <a:gd name="T50" fmla="*/ 4231 w 4302"/>
              <a:gd name="T51" fmla="*/ 173 h 1143"/>
              <a:gd name="T52" fmla="*/ 4298 w 4302"/>
              <a:gd name="T53" fmla="*/ 547 h 1143"/>
              <a:gd name="T54" fmla="*/ 4298 w 4302"/>
              <a:gd name="T55" fmla="*/ 547 h 1143"/>
              <a:gd name="T56" fmla="*/ 4244 w 4302"/>
              <a:gd name="T57" fmla="*/ 92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3">
                <a:moveTo>
                  <a:pt x="4244" y="926"/>
                </a:moveTo>
                <a:lnTo>
                  <a:pt x="4244" y="926"/>
                </a:lnTo>
                <a:cubicBezTo>
                  <a:pt x="4232" y="966"/>
                  <a:pt x="4222" y="1005"/>
                  <a:pt x="4210" y="1045"/>
                </a:cubicBezTo>
                <a:lnTo>
                  <a:pt x="4210" y="1045"/>
                </a:lnTo>
                <a:cubicBezTo>
                  <a:pt x="4193" y="1102"/>
                  <a:pt x="4138" y="1141"/>
                  <a:pt x="4075" y="1133"/>
                </a:cubicBezTo>
                <a:lnTo>
                  <a:pt x="4075" y="1133"/>
                </a:lnTo>
                <a:cubicBezTo>
                  <a:pt x="3497" y="1058"/>
                  <a:pt x="2838" y="1008"/>
                  <a:pt x="2114" y="1010"/>
                </a:cubicBezTo>
                <a:lnTo>
                  <a:pt x="2114" y="1010"/>
                </a:lnTo>
                <a:cubicBezTo>
                  <a:pt x="1419" y="1011"/>
                  <a:pt x="785" y="1061"/>
                  <a:pt x="227" y="1133"/>
                </a:cubicBezTo>
                <a:lnTo>
                  <a:pt x="227" y="1133"/>
                </a:lnTo>
                <a:cubicBezTo>
                  <a:pt x="152" y="1142"/>
                  <a:pt x="87" y="1085"/>
                  <a:pt x="87" y="1010"/>
                </a:cubicBezTo>
                <a:lnTo>
                  <a:pt x="87" y="1010"/>
                </a:lnTo>
                <a:cubicBezTo>
                  <a:pt x="49" y="914"/>
                  <a:pt x="0" y="752"/>
                  <a:pt x="4" y="547"/>
                </a:cubicBezTo>
                <a:lnTo>
                  <a:pt x="4" y="547"/>
                </a:lnTo>
                <a:cubicBezTo>
                  <a:pt x="8" y="366"/>
                  <a:pt x="52" y="222"/>
                  <a:pt x="87" y="132"/>
                </a:cubicBezTo>
                <a:lnTo>
                  <a:pt x="87" y="132"/>
                </a:lnTo>
                <a:cubicBezTo>
                  <a:pt x="115" y="102"/>
                  <a:pt x="146" y="0"/>
                  <a:pt x="225" y="9"/>
                </a:cubicBezTo>
                <a:lnTo>
                  <a:pt x="225" y="9"/>
                </a:lnTo>
                <a:cubicBezTo>
                  <a:pt x="795" y="75"/>
                  <a:pt x="1432" y="119"/>
                  <a:pt x="2127" y="120"/>
                </a:cubicBezTo>
                <a:lnTo>
                  <a:pt x="2127" y="120"/>
                </a:lnTo>
                <a:cubicBezTo>
                  <a:pt x="2841" y="121"/>
                  <a:pt x="3495" y="76"/>
                  <a:pt x="4077" y="9"/>
                </a:cubicBezTo>
                <a:lnTo>
                  <a:pt x="4077" y="9"/>
                </a:lnTo>
                <a:cubicBezTo>
                  <a:pt x="4141" y="1"/>
                  <a:pt x="4199" y="44"/>
                  <a:pt x="4212" y="105"/>
                </a:cubicBezTo>
                <a:lnTo>
                  <a:pt x="4212" y="105"/>
                </a:lnTo>
                <a:cubicBezTo>
                  <a:pt x="4218" y="129"/>
                  <a:pt x="4223" y="150"/>
                  <a:pt x="4231" y="173"/>
                </a:cubicBezTo>
                <a:lnTo>
                  <a:pt x="4231" y="173"/>
                </a:lnTo>
                <a:cubicBezTo>
                  <a:pt x="4262" y="264"/>
                  <a:pt x="4295" y="392"/>
                  <a:pt x="4298" y="547"/>
                </a:cubicBezTo>
                <a:lnTo>
                  <a:pt x="4298" y="547"/>
                </a:lnTo>
                <a:cubicBezTo>
                  <a:pt x="4301" y="701"/>
                  <a:pt x="4274" y="830"/>
                  <a:pt x="4244" y="926"/>
                </a:cubicBezTo>
              </a:path>
            </a:pathLst>
          </a:custGeom>
          <a:solidFill>
            <a:schemeClr val="accent2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3" name="Freeform 219">
            <a:extLst>
              <a:ext uri="{FF2B5EF4-FFF2-40B4-BE49-F238E27FC236}">
                <a16:creationId xmlns:a16="http://schemas.microsoft.com/office/drawing/2014/main" id="{2AB5B503-FF95-4DD3-8445-519E720E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075" y="2517192"/>
            <a:ext cx="685679" cy="812906"/>
          </a:xfrm>
          <a:custGeom>
            <a:avLst/>
            <a:gdLst>
              <a:gd name="T0" fmla="*/ 40 w 783"/>
              <a:gd name="T1" fmla="*/ 1634 h 1664"/>
              <a:gd name="T2" fmla="*/ 367 w 783"/>
              <a:gd name="T3" fmla="*/ 1381 h 1664"/>
              <a:gd name="T4" fmla="*/ 367 w 783"/>
              <a:gd name="T5" fmla="*/ 1381 h 1664"/>
              <a:gd name="T6" fmla="*/ 391 w 783"/>
              <a:gd name="T7" fmla="*/ 1381 h 1664"/>
              <a:gd name="T8" fmla="*/ 708 w 783"/>
              <a:gd name="T9" fmla="*/ 1647 h 1664"/>
              <a:gd name="T10" fmla="*/ 708 w 783"/>
              <a:gd name="T11" fmla="*/ 1647 h 1664"/>
              <a:gd name="T12" fmla="*/ 749 w 783"/>
              <a:gd name="T13" fmla="*/ 1602 h 1664"/>
              <a:gd name="T14" fmla="*/ 781 w 783"/>
              <a:gd name="T15" fmla="*/ 65 h 1664"/>
              <a:gd name="T16" fmla="*/ 781 w 783"/>
              <a:gd name="T17" fmla="*/ 65 h 1664"/>
              <a:gd name="T18" fmla="*/ 754 w 783"/>
              <a:gd name="T19" fmla="*/ 15 h 1664"/>
              <a:gd name="T20" fmla="*/ 62 w 783"/>
              <a:gd name="T21" fmla="*/ 0 h 1664"/>
              <a:gd name="T22" fmla="*/ 62 w 783"/>
              <a:gd name="T23" fmla="*/ 0 h 1664"/>
              <a:gd name="T24" fmla="*/ 33 w 783"/>
              <a:gd name="T25" fmla="*/ 50 h 1664"/>
              <a:gd name="T26" fmla="*/ 1 w 783"/>
              <a:gd name="T27" fmla="*/ 1587 h 1664"/>
              <a:gd name="T28" fmla="*/ 1 w 783"/>
              <a:gd name="T29" fmla="*/ 1587 h 1664"/>
              <a:gd name="T30" fmla="*/ 40 w 783"/>
              <a:gd name="T31" fmla="*/ 1634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3" h="1664">
                <a:moveTo>
                  <a:pt x="40" y="1634"/>
                </a:moveTo>
                <a:lnTo>
                  <a:pt x="367" y="1381"/>
                </a:lnTo>
                <a:lnTo>
                  <a:pt x="367" y="1381"/>
                </a:lnTo>
                <a:cubicBezTo>
                  <a:pt x="375" y="1375"/>
                  <a:pt x="384" y="1375"/>
                  <a:pt x="391" y="1381"/>
                </a:cubicBezTo>
                <a:lnTo>
                  <a:pt x="708" y="1647"/>
                </a:lnTo>
                <a:lnTo>
                  <a:pt x="708" y="1647"/>
                </a:lnTo>
                <a:cubicBezTo>
                  <a:pt x="727" y="1663"/>
                  <a:pt x="749" y="1639"/>
                  <a:pt x="749" y="1602"/>
                </a:cubicBezTo>
                <a:lnTo>
                  <a:pt x="781" y="65"/>
                </a:lnTo>
                <a:lnTo>
                  <a:pt x="781" y="65"/>
                </a:lnTo>
                <a:cubicBezTo>
                  <a:pt x="782" y="38"/>
                  <a:pt x="770" y="15"/>
                  <a:pt x="754" y="15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3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3"/>
                  <a:pt x="21" y="1648"/>
                  <a:pt x="40" y="163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4" name="Freeform 220">
            <a:extLst>
              <a:ext uri="{FF2B5EF4-FFF2-40B4-BE49-F238E27FC236}">
                <a16:creationId xmlns:a16="http://schemas.microsoft.com/office/drawing/2014/main" id="{ACF37BCE-2311-49BE-8443-C33110B63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075" y="2517192"/>
            <a:ext cx="685679" cy="812906"/>
          </a:xfrm>
          <a:custGeom>
            <a:avLst/>
            <a:gdLst>
              <a:gd name="T0" fmla="*/ 40 w 783"/>
              <a:gd name="T1" fmla="*/ 1634 h 1664"/>
              <a:gd name="T2" fmla="*/ 367 w 783"/>
              <a:gd name="T3" fmla="*/ 1381 h 1664"/>
              <a:gd name="T4" fmla="*/ 367 w 783"/>
              <a:gd name="T5" fmla="*/ 1381 h 1664"/>
              <a:gd name="T6" fmla="*/ 391 w 783"/>
              <a:gd name="T7" fmla="*/ 1381 h 1664"/>
              <a:gd name="T8" fmla="*/ 708 w 783"/>
              <a:gd name="T9" fmla="*/ 1647 h 1664"/>
              <a:gd name="T10" fmla="*/ 708 w 783"/>
              <a:gd name="T11" fmla="*/ 1647 h 1664"/>
              <a:gd name="T12" fmla="*/ 749 w 783"/>
              <a:gd name="T13" fmla="*/ 1602 h 1664"/>
              <a:gd name="T14" fmla="*/ 781 w 783"/>
              <a:gd name="T15" fmla="*/ 65 h 1664"/>
              <a:gd name="T16" fmla="*/ 781 w 783"/>
              <a:gd name="T17" fmla="*/ 65 h 1664"/>
              <a:gd name="T18" fmla="*/ 754 w 783"/>
              <a:gd name="T19" fmla="*/ 15 h 1664"/>
              <a:gd name="T20" fmla="*/ 62 w 783"/>
              <a:gd name="T21" fmla="*/ 0 h 1664"/>
              <a:gd name="T22" fmla="*/ 62 w 783"/>
              <a:gd name="T23" fmla="*/ 0 h 1664"/>
              <a:gd name="T24" fmla="*/ 33 w 783"/>
              <a:gd name="T25" fmla="*/ 50 h 1664"/>
              <a:gd name="T26" fmla="*/ 1 w 783"/>
              <a:gd name="T27" fmla="*/ 1587 h 1664"/>
              <a:gd name="T28" fmla="*/ 1 w 783"/>
              <a:gd name="T29" fmla="*/ 1587 h 1664"/>
              <a:gd name="T30" fmla="*/ 40 w 783"/>
              <a:gd name="T31" fmla="*/ 1634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3" h="1664">
                <a:moveTo>
                  <a:pt x="40" y="1634"/>
                </a:moveTo>
                <a:lnTo>
                  <a:pt x="367" y="1381"/>
                </a:lnTo>
                <a:lnTo>
                  <a:pt x="367" y="1381"/>
                </a:lnTo>
                <a:cubicBezTo>
                  <a:pt x="375" y="1375"/>
                  <a:pt x="384" y="1375"/>
                  <a:pt x="391" y="1381"/>
                </a:cubicBezTo>
                <a:lnTo>
                  <a:pt x="708" y="1647"/>
                </a:lnTo>
                <a:lnTo>
                  <a:pt x="708" y="1647"/>
                </a:lnTo>
                <a:cubicBezTo>
                  <a:pt x="727" y="1663"/>
                  <a:pt x="749" y="1639"/>
                  <a:pt x="749" y="1602"/>
                </a:cubicBezTo>
                <a:lnTo>
                  <a:pt x="781" y="65"/>
                </a:lnTo>
                <a:lnTo>
                  <a:pt x="781" y="65"/>
                </a:lnTo>
                <a:cubicBezTo>
                  <a:pt x="782" y="38"/>
                  <a:pt x="770" y="15"/>
                  <a:pt x="754" y="15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3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3"/>
                  <a:pt x="21" y="1648"/>
                  <a:pt x="40" y="1634"/>
                </a:cubicBezTo>
              </a:path>
            </a:pathLst>
          </a:custGeom>
          <a:solidFill>
            <a:schemeClr val="accent2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26" name="CuadroTexto 4">
            <a:extLst>
              <a:ext uri="{FF2B5EF4-FFF2-40B4-BE49-F238E27FC236}">
                <a16:creationId xmlns:a16="http://schemas.microsoft.com/office/drawing/2014/main" id="{6EA7F231-F4AF-4C7A-A826-CF7815ACA639}"/>
              </a:ext>
            </a:extLst>
          </p:cNvPr>
          <p:cNvSpPr txBox="1"/>
          <p:nvPr/>
        </p:nvSpPr>
        <p:spPr>
          <a:xfrm>
            <a:off x="4833373" y="2634158"/>
            <a:ext cx="373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Actor                                          </a:t>
            </a:r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Faculty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7" name="CuadroTexto 4">
            <a:extLst>
              <a:ext uri="{FF2B5EF4-FFF2-40B4-BE49-F238E27FC236}">
                <a16:creationId xmlns:a16="http://schemas.microsoft.com/office/drawing/2014/main" id="{B1D65C57-4421-4318-99FA-DF474B6821A6}"/>
              </a:ext>
            </a:extLst>
          </p:cNvPr>
          <p:cNvSpPr txBox="1"/>
          <p:nvPr/>
        </p:nvSpPr>
        <p:spPr>
          <a:xfrm>
            <a:off x="326109" y="1050107"/>
            <a:ext cx="377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Actor                                      </a:t>
            </a:r>
            <a:r>
              <a:rPr lang="en-US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Admin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3" name="Freeform 368">
            <a:extLst>
              <a:ext uri="{FF2B5EF4-FFF2-40B4-BE49-F238E27FC236}">
                <a16:creationId xmlns:a16="http://schemas.microsoft.com/office/drawing/2014/main" id="{CE4FAAFF-12C2-417B-A908-C1D861EB2579}"/>
              </a:ext>
            </a:extLst>
          </p:cNvPr>
          <p:cNvSpPr/>
          <p:nvPr/>
        </p:nvSpPr>
        <p:spPr>
          <a:xfrm>
            <a:off x="6618326" y="2668712"/>
            <a:ext cx="106920" cy="106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" h="297">
                <a:moveTo>
                  <a:pt x="149" y="55"/>
                </a:moveTo>
                <a:cubicBezTo>
                  <a:pt x="201" y="55"/>
                  <a:pt x="243" y="97"/>
                  <a:pt x="243" y="148"/>
                </a:cubicBezTo>
                <a:cubicBezTo>
                  <a:pt x="243" y="200"/>
                  <a:pt x="201" y="242"/>
                  <a:pt x="149" y="242"/>
                </a:cubicBezTo>
                <a:cubicBezTo>
                  <a:pt x="98" y="242"/>
                  <a:pt x="56" y="200"/>
                  <a:pt x="56" y="148"/>
                </a:cubicBezTo>
                <a:cubicBezTo>
                  <a:pt x="56" y="97"/>
                  <a:pt x="98" y="55"/>
                  <a:pt x="149" y="55"/>
                </a:cubicBezTo>
                <a:close/>
                <a:moveTo>
                  <a:pt x="149" y="297"/>
                </a:moveTo>
                <a:cubicBezTo>
                  <a:pt x="231" y="297"/>
                  <a:pt x="298" y="231"/>
                  <a:pt x="298" y="148"/>
                </a:cubicBezTo>
                <a:cubicBezTo>
                  <a:pt x="298" y="66"/>
                  <a:pt x="231" y="0"/>
                  <a:pt x="149" y="0"/>
                </a:cubicBezTo>
                <a:cubicBezTo>
                  <a:pt x="67" y="0"/>
                  <a:pt x="0" y="66"/>
                  <a:pt x="0" y="148"/>
                </a:cubicBezTo>
                <a:cubicBezTo>
                  <a:pt x="0" y="231"/>
                  <a:pt x="67" y="297"/>
                  <a:pt x="149" y="297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 369">
            <a:extLst>
              <a:ext uri="{FF2B5EF4-FFF2-40B4-BE49-F238E27FC236}">
                <a16:creationId xmlns:a16="http://schemas.microsoft.com/office/drawing/2014/main" id="{4F8CA3A5-A57E-4664-8413-CFB273490BDE}"/>
              </a:ext>
            </a:extLst>
          </p:cNvPr>
          <p:cNvSpPr/>
          <p:nvPr/>
        </p:nvSpPr>
        <p:spPr>
          <a:xfrm>
            <a:off x="6750806" y="2662592"/>
            <a:ext cx="100800" cy="100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281">
                <a:moveTo>
                  <a:pt x="141" y="55"/>
                </a:moveTo>
                <a:cubicBezTo>
                  <a:pt x="188" y="55"/>
                  <a:pt x="226" y="93"/>
                  <a:pt x="226" y="140"/>
                </a:cubicBezTo>
                <a:cubicBezTo>
                  <a:pt x="226" y="188"/>
                  <a:pt x="188" y="226"/>
                  <a:pt x="141" y="226"/>
                </a:cubicBezTo>
                <a:cubicBezTo>
                  <a:pt x="93" y="226"/>
                  <a:pt x="55" y="188"/>
                  <a:pt x="55" y="140"/>
                </a:cubicBezTo>
                <a:cubicBezTo>
                  <a:pt x="55" y="93"/>
                  <a:pt x="93" y="55"/>
                  <a:pt x="141" y="55"/>
                </a:cubicBezTo>
                <a:close/>
                <a:moveTo>
                  <a:pt x="141" y="281"/>
                </a:moveTo>
                <a:cubicBezTo>
                  <a:pt x="218" y="281"/>
                  <a:pt x="281" y="218"/>
                  <a:pt x="281" y="140"/>
                </a:cubicBezTo>
                <a:cubicBezTo>
                  <a:pt x="281" y="63"/>
                  <a:pt x="218" y="0"/>
                  <a:pt x="141" y="0"/>
                </a:cubicBezTo>
                <a:cubicBezTo>
                  <a:pt x="63" y="0"/>
                  <a:pt x="0" y="63"/>
                  <a:pt x="0" y="140"/>
                </a:cubicBezTo>
                <a:cubicBezTo>
                  <a:pt x="0" y="218"/>
                  <a:pt x="63" y="281"/>
                  <a:pt x="141" y="281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 370">
            <a:extLst>
              <a:ext uri="{FF2B5EF4-FFF2-40B4-BE49-F238E27FC236}">
                <a16:creationId xmlns:a16="http://schemas.microsoft.com/office/drawing/2014/main" id="{5B355AA7-22B4-4C2A-B73E-2585D78C2D1A}"/>
              </a:ext>
            </a:extLst>
          </p:cNvPr>
          <p:cNvSpPr/>
          <p:nvPr/>
        </p:nvSpPr>
        <p:spPr>
          <a:xfrm>
            <a:off x="6457046" y="2770231"/>
            <a:ext cx="428760" cy="317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92" h="882">
                <a:moveTo>
                  <a:pt x="738" y="450"/>
                </a:moveTo>
                <a:cubicBezTo>
                  <a:pt x="723" y="450"/>
                  <a:pt x="710" y="462"/>
                  <a:pt x="710" y="478"/>
                </a:cubicBezTo>
                <a:lnTo>
                  <a:pt x="710" y="826"/>
                </a:lnTo>
                <a:lnTo>
                  <a:pt x="482" y="826"/>
                </a:lnTo>
                <a:lnTo>
                  <a:pt x="482" y="478"/>
                </a:lnTo>
                <a:cubicBezTo>
                  <a:pt x="482" y="462"/>
                  <a:pt x="469" y="450"/>
                  <a:pt x="454" y="450"/>
                </a:cubicBezTo>
                <a:lnTo>
                  <a:pt x="402" y="450"/>
                </a:lnTo>
                <a:lnTo>
                  <a:pt x="402" y="190"/>
                </a:lnTo>
                <a:cubicBezTo>
                  <a:pt x="402" y="172"/>
                  <a:pt x="411" y="156"/>
                  <a:pt x="426" y="145"/>
                </a:cubicBezTo>
                <a:cubicBezTo>
                  <a:pt x="473" y="112"/>
                  <a:pt x="534" y="94"/>
                  <a:pt x="597" y="94"/>
                </a:cubicBezTo>
                <a:cubicBezTo>
                  <a:pt x="661" y="94"/>
                  <a:pt x="722" y="112"/>
                  <a:pt x="770" y="146"/>
                </a:cubicBezTo>
                <a:cubicBezTo>
                  <a:pt x="784" y="156"/>
                  <a:pt x="792" y="173"/>
                  <a:pt x="792" y="190"/>
                </a:cubicBezTo>
                <a:cubicBezTo>
                  <a:pt x="793" y="215"/>
                  <a:pt x="793" y="380"/>
                  <a:pt x="793" y="450"/>
                </a:cubicBezTo>
                <a:close/>
                <a:moveTo>
                  <a:pt x="1192" y="143"/>
                </a:moveTo>
                <a:cubicBezTo>
                  <a:pt x="1192" y="109"/>
                  <a:pt x="1175" y="78"/>
                  <a:pt x="1148" y="59"/>
                </a:cubicBezTo>
                <a:cubicBezTo>
                  <a:pt x="1095" y="21"/>
                  <a:pt x="1027" y="0"/>
                  <a:pt x="957" y="0"/>
                </a:cubicBezTo>
                <a:cubicBezTo>
                  <a:pt x="887" y="0"/>
                  <a:pt x="819" y="21"/>
                  <a:pt x="766" y="58"/>
                </a:cubicBezTo>
                <a:cubicBezTo>
                  <a:pt x="760" y="62"/>
                  <a:pt x="757" y="67"/>
                  <a:pt x="755" y="74"/>
                </a:cubicBezTo>
                <a:cubicBezTo>
                  <a:pt x="707" y="51"/>
                  <a:pt x="653" y="38"/>
                  <a:pt x="597" y="38"/>
                </a:cubicBezTo>
                <a:cubicBezTo>
                  <a:pt x="541" y="38"/>
                  <a:pt x="486" y="51"/>
                  <a:pt x="438" y="74"/>
                </a:cubicBezTo>
                <a:cubicBezTo>
                  <a:pt x="436" y="68"/>
                  <a:pt x="433" y="63"/>
                  <a:pt x="427" y="59"/>
                </a:cubicBezTo>
                <a:cubicBezTo>
                  <a:pt x="373" y="21"/>
                  <a:pt x="305" y="0"/>
                  <a:pt x="235" y="0"/>
                </a:cubicBezTo>
                <a:cubicBezTo>
                  <a:pt x="166" y="0"/>
                  <a:pt x="98" y="21"/>
                  <a:pt x="45" y="58"/>
                </a:cubicBezTo>
                <a:cubicBezTo>
                  <a:pt x="17" y="77"/>
                  <a:pt x="0" y="109"/>
                  <a:pt x="0" y="144"/>
                </a:cubicBezTo>
                <a:lnTo>
                  <a:pt x="0" y="411"/>
                </a:lnTo>
                <a:cubicBezTo>
                  <a:pt x="0" y="427"/>
                  <a:pt x="12" y="439"/>
                  <a:pt x="28" y="439"/>
                </a:cubicBezTo>
                <a:lnTo>
                  <a:pt x="74" y="439"/>
                </a:lnTo>
                <a:lnTo>
                  <a:pt x="74" y="763"/>
                </a:lnTo>
                <a:cubicBezTo>
                  <a:pt x="74" y="778"/>
                  <a:pt x="87" y="790"/>
                  <a:pt x="102" y="790"/>
                </a:cubicBezTo>
                <a:lnTo>
                  <a:pt x="367" y="790"/>
                </a:lnTo>
                <a:cubicBezTo>
                  <a:pt x="374" y="790"/>
                  <a:pt x="381" y="787"/>
                  <a:pt x="386" y="782"/>
                </a:cubicBezTo>
                <a:cubicBezTo>
                  <a:pt x="391" y="777"/>
                  <a:pt x="394" y="770"/>
                  <a:pt x="394" y="763"/>
                </a:cubicBezTo>
                <a:lnTo>
                  <a:pt x="394" y="564"/>
                </a:lnTo>
                <a:cubicBezTo>
                  <a:pt x="394" y="549"/>
                  <a:pt x="382" y="537"/>
                  <a:pt x="367" y="537"/>
                </a:cubicBezTo>
                <a:cubicBezTo>
                  <a:pt x="351" y="537"/>
                  <a:pt x="339" y="549"/>
                  <a:pt x="339" y="564"/>
                </a:cubicBezTo>
                <a:lnTo>
                  <a:pt x="339" y="735"/>
                </a:lnTo>
                <a:lnTo>
                  <a:pt x="129" y="735"/>
                </a:lnTo>
                <a:lnTo>
                  <a:pt x="129" y="411"/>
                </a:lnTo>
                <a:cubicBezTo>
                  <a:pt x="129" y="396"/>
                  <a:pt x="117" y="384"/>
                  <a:pt x="102" y="384"/>
                </a:cubicBezTo>
                <a:lnTo>
                  <a:pt x="55" y="384"/>
                </a:lnTo>
                <a:lnTo>
                  <a:pt x="55" y="144"/>
                </a:lnTo>
                <a:cubicBezTo>
                  <a:pt x="55" y="127"/>
                  <a:pt x="63" y="112"/>
                  <a:pt x="76" y="103"/>
                </a:cubicBezTo>
                <a:cubicBezTo>
                  <a:pt x="121" y="72"/>
                  <a:pt x="177" y="55"/>
                  <a:pt x="235" y="55"/>
                </a:cubicBezTo>
                <a:cubicBezTo>
                  <a:pt x="293" y="55"/>
                  <a:pt x="348" y="72"/>
                  <a:pt x="392" y="102"/>
                </a:cubicBezTo>
                <a:cubicBezTo>
                  <a:pt x="364" y="122"/>
                  <a:pt x="347" y="155"/>
                  <a:pt x="347" y="190"/>
                </a:cubicBezTo>
                <a:lnTo>
                  <a:pt x="347" y="478"/>
                </a:lnTo>
                <a:cubicBezTo>
                  <a:pt x="347" y="493"/>
                  <a:pt x="359" y="505"/>
                  <a:pt x="375" y="505"/>
                </a:cubicBezTo>
                <a:lnTo>
                  <a:pt x="427" y="505"/>
                </a:lnTo>
                <a:lnTo>
                  <a:pt x="427" y="854"/>
                </a:lnTo>
                <a:cubicBezTo>
                  <a:pt x="427" y="869"/>
                  <a:pt x="439" y="882"/>
                  <a:pt x="454" y="882"/>
                </a:cubicBezTo>
                <a:lnTo>
                  <a:pt x="738" y="882"/>
                </a:lnTo>
                <a:cubicBezTo>
                  <a:pt x="753" y="882"/>
                  <a:pt x="765" y="869"/>
                  <a:pt x="765" y="854"/>
                </a:cubicBezTo>
                <a:lnTo>
                  <a:pt x="765" y="505"/>
                </a:lnTo>
                <a:lnTo>
                  <a:pt x="820" y="505"/>
                </a:lnTo>
                <a:cubicBezTo>
                  <a:pt x="836" y="505"/>
                  <a:pt x="848" y="493"/>
                  <a:pt x="848" y="478"/>
                </a:cubicBezTo>
                <a:cubicBezTo>
                  <a:pt x="848" y="446"/>
                  <a:pt x="848" y="220"/>
                  <a:pt x="848" y="190"/>
                </a:cubicBezTo>
                <a:cubicBezTo>
                  <a:pt x="847" y="154"/>
                  <a:pt x="830" y="121"/>
                  <a:pt x="801" y="101"/>
                </a:cubicBezTo>
                <a:cubicBezTo>
                  <a:pt x="845" y="71"/>
                  <a:pt x="900" y="55"/>
                  <a:pt x="957" y="55"/>
                </a:cubicBezTo>
                <a:cubicBezTo>
                  <a:pt x="1015" y="55"/>
                  <a:pt x="1072" y="72"/>
                  <a:pt x="1116" y="104"/>
                </a:cubicBezTo>
                <a:cubicBezTo>
                  <a:pt x="1129" y="113"/>
                  <a:pt x="1137" y="127"/>
                  <a:pt x="1137" y="143"/>
                </a:cubicBezTo>
                <a:cubicBezTo>
                  <a:pt x="1137" y="166"/>
                  <a:pt x="1137" y="318"/>
                  <a:pt x="1137" y="384"/>
                </a:cubicBezTo>
                <a:lnTo>
                  <a:pt x="1088" y="384"/>
                </a:lnTo>
                <a:cubicBezTo>
                  <a:pt x="1073" y="384"/>
                  <a:pt x="1060" y="396"/>
                  <a:pt x="1060" y="411"/>
                </a:cubicBezTo>
                <a:lnTo>
                  <a:pt x="1060" y="735"/>
                </a:lnTo>
                <a:lnTo>
                  <a:pt x="851" y="735"/>
                </a:lnTo>
                <a:lnTo>
                  <a:pt x="851" y="564"/>
                </a:lnTo>
                <a:cubicBezTo>
                  <a:pt x="851" y="549"/>
                  <a:pt x="838" y="537"/>
                  <a:pt x="823" y="537"/>
                </a:cubicBezTo>
                <a:cubicBezTo>
                  <a:pt x="808" y="537"/>
                  <a:pt x="796" y="549"/>
                  <a:pt x="796" y="564"/>
                </a:cubicBezTo>
                <a:lnTo>
                  <a:pt x="796" y="763"/>
                </a:lnTo>
                <a:cubicBezTo>
                  <a:pt x="796" y="778"/>
                  <a:pt x="808" y="790"/>
                  <a:pt x="823" y="790"/>
                </a:cubicBezTo>
                <a:lnTo>
                  <a:pt x="1088" y="790"/>
                </a:lnTo>
                <a:cubicBezTo>
                  <a:pt x="1103" y="790"/>
                  <a:pt x="1115" y="778"/>
                  <a:pt x="1115" y="763"/>
                </a:cubicBezTo>
                <a:lnTo>
                  <a:pt x="1115" y="439"/>
                </a:lnTo>
                <a:lnTo>
                  <a:pt x="1165" y="439"/>
                </a:lnTo>
                <a:cubicBezTo>
                  <a:pt x="1180" y="439"/>
                  <a:pt x="1192" y="427"/>
                  <a:pt x="1192" y="411"/>
                </a:cubicBezTo>
                <a:cubicBezTo>
                  <a:pt x="1192" y="382"/>
                  <a:pt x="1192" y="171"/>
                  <a:pt x="1192" y="143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 371">
            <a:extLst>
              <a:ext uri="{FF2B5EF4-FFF2-40B4-BE49-F238E27FC236}">
                <a16:creationId xmlns:a16="http://schemas.microsoft.com/office/drawing/2014/main" id="{57A7994E-BAA2-47D2-A8B1-F0D3E20F8932}"/>
              </a:ext>
            </a:extLst>
          </p:cNvPr>
          <p:cNvSpPr/>
          <p:nvPr/>
        </p:nvSpPr>
        <p:spPr>
          <a:xfrm>
            <a:off x="6491246" y="2662592"/>
            <a:ext cx="100800" cy="100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281">
                <a:moveTo>
                  <a:pt x="140" y="55"/>
                </a:moveTo>
                <a:cubicBezTo>
                  <a:pt x="187" y="55"/>
                  <a:pt x="226" y="93"/>
                  <a:pt x="226" y="140"/>
                </a:cubicBezTo>
                <a:cubicBezTo>
                  <a:pt x="226" y="188"/>
                  <a:pt x="187" y="226"/>
                  <a:pt x="140" y="226"/>
                </a:cubicBezTo>
                <a:cubicBezTo>
                  <a:pt x="93" y="226"/>
                  <a:pt x="55" y="188"/>
                  <a:pt x="55" y="140"/>
                </a:cubicBezTo>
                <a:cubicBezTo>
                  <a:pt x="55" y="93"/>
                  <a:pt x="93" y="55"/>
                  <a:pt x="140" y="55"/>
                </a:cubicBezTo>
                <a:close/>
                <a:moveTo>
                  <a:pt x="140" y="281"/>
                </a:moveTo>
                <a:cubicBezTo>
                  <a:pt x="218" y="281"/>
                  <a:pt x="281" y="218"/>
                  <a:pt x="281" y="140"/>
                </a:cubicBezTo>
                <a:cubicBezTo>
                  <a:pt x="281" y="63"/>
                  <a:pt x="218" y="0"/>
                  <a:pt x="140" y="0"/>
                </a:cubicBezTo>
                <a:cubicBezTo>
                  <a:pt x="63" y="0"/>
                  <a:pt x="0" y="63"/>
                  <a:pt x="0" y="140"/>
                </a:cubicBezTo>
                <a:cubicBezTo>
                  <a:pt x="0" y="218"/>
                  <a:pt x="63" y="281"/>
                  <a:pt x="140" y="281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 713">
            <a:extLst>
              <a:ext uri="{FF2B5EF4-FFF2-40B4-BE49-F238E27FC236}">
                <a16:creationId xmlns:a16="http://schemas.microsoft.com/office/drawing/2014/main" id="{A9F46627-1BDD-4F5B-956D-37CFFE7D77D5}"/>
              </a:ext>
            </a:extLst>
          </p:cNvPr>
          <p:cNvSpPr/>
          <p:nvPr/>
        </p:nvSpPr>
        <p:spPr>
          <a:xfrm>
            <a:off x="2018132" y="1104426"/>
            <a:ext cx="153000" cy="153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6" h="426">
                <a:moveTo>
                  <a:pt x="213" y="55"/>
                </a:moveTo>
                <a:cubicBezTo>
                  <a:pt x="300" y="55"/>
                  <a:pt x="371" y="126"/>
                  <a:pt x="371" y="213"/>
                </a:cubicBezTo>
                <a:cubicBezTo>
                  <a:pt x="371" y="300"/>
                  <a:pt x="300" y="371"/>
                  <a:pt x="213" y="371"/>
                </a:cubicBezTo>
                <a:cubicBezTo>
                  <a:pt x="126" y="371"/>
                  <a:pt x="55" y="300"/>
                  <a:pt x="55" y="213"/>
                </a:cubicBezTo>
                <a:cubicBezTo>
                  <a:pt x="55" y="126"/>
                  <a:pt x="126" y="55"/>
                  <a:pt x="213" y="55"/>
                </a:cubicBezTo>
                <a:close/>
                <a:moveTo>
                  <a:pt x="213" y="426"/>
                </a:moveTo>
                <a:cubicBezTo>
                  <a:pt x="331" y="426"/>
                  <a:pt x="426" y="331"/>
                  <a:pt x="426" y="213"/>
                </a:cubicBezTo>
                <a:cubicBezTo>
                  <a:pt x="426" y="96"/>
                  <a:pt x="331" y="0"/>
                  <a:pt x="213" y="0"/>
                </a:cubicBezTo>
                <a:cubicBezTo>
                  <a:pt x="95" y="0"/>
                  <a:pt x="0" y="96"/>
                  <a:pt x="0" y="213"/>
                </a:cubicBezTo>
                <a:cubicBezTo>
                  <a:pt x="0" y="331"/>
                  <a:pt x="95" y="426"/>
                  <a:pt x="213" y="426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 714">
            <a:extLst>
              <a:ext uri="{FF2B5EF4-FFF2-40B4-BE49-F238E27FC236}">
                <a16:creationId xmlns:a16="http://schemas.microsoft.com/office/drawing/2014/main" id="{DD4DB7EA-9209-4B44-A79E-AA35D99913F6}"/>
              </a:ext>
            </a:extLst>
          </p:cNvPr>
          <p:cNvSpPr/>
          <p:nvPr/>
        </p:nvSpPr>
        <p:spPr>
          <a:xfrm>
            <a:off x="1961251" y="1240867"/>
            <a:ext cx="352080" cy="191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9" h="532">
                <a:moveTo>
                  <a:pt x="713" y="493"/>
                </a:moveTo>
                <a:cubicBezTo>
                  <a:pt x="588" y="493"/>
                  <a:pt x="486" y="391"/>
                  <a:pt x="486" y="266"/>
                </a:cubicBezTo>
                <a:cubicBezTo>
                  <a:pt x="486" y="141"/>
                  <a:pt x="588" y="40"/>
                  <a:pt x="713" y="40"/>
                </a:cubicBezTo>
                <a:cubicBezTo>
                  <a:pt x="838" y="40"/>
                  <a:pt x="939" y="141"/>
                  <a:pt x="939" y="266"/>
                </a:cubicBezTo>
                <a:cubicBezTo>
                  <a:pt x="939" y="391"/>
                  <a:pt x="838" y="493"/>
                  <a:pt x="713" y="493"/>
                </a:cubicBezTo>
                <a:close/>
                <a:moveTo>
                  <a:pt x="55" y="461"/>
                </a:moveTo>
                <a:lnTo>
                  <a:pt x="55" y="434"/>
                </a:lnTo>
                <a:lnTo>
                  <a:pt x="55" y="330"/>
                </a:lnTo>
                <a:cubicBezTo>
                  <a:pt x="55" y="298"/>
                  <a:pt x="71" y="268"/>
                  <a:pt x="98" y="249"/>
                </a:cubicBezTo>
                <a:cubicBezTo>
                  <a:pt x="173" y="197"/>
                  <a:pt x="269" y="168"/>
                  <a:pt x="369" y="168"/>
                </a:cubicBezTo>
                <a:cubicBezTo>
                  <a:pt x="396" y="168"/>
                  <a:pt x="423" y="170"/>
                  <a:pt x="450" y="174"/>
                </a:cubicBezTo>
                <a:cubicBezTo>
                  <a:pt x="454" y="175"/>
                  <a:pt x="458" y="176"/>
                  <a:pt x="463" y="176"/>
                </a:cubicBezTo>
                <a:cubicBezTo>
                  <a:pt x="453" y="204"/>
                  <a:pt x="447" y="235"/>
                  <a:pt x="447" y="266"/>
                </a:cubicBezTo>
                <a:cubicBezTo>
                  <a:pt x="447" y="343"/>
                  <a:pt x="480" y="412"/>
                  <a:pt x="532" y="461"/>
                </a:cubicBezTo>
                <a:close/>
                <a:moveTo>
                  <a:pt x="713" y="0"/>
                </a:moveTo>
                <a:cubicBezTo>
                  <a:pt x="618" y="0"/>
                  <a:pt x="535" y="50"/>
                  <a:pt x="488" y="125"/>
                </a:cubicBezTo>
                <a:cubicBezTo>
                  <a:pt x="478" y="123"/>
                  <a:pt x="468" y="121"/>
                  <a:pt x="459" y="120"/>
                </a:cubicBezTo>
                <a:cubicBezTo>
                  <a:pt x="429" y="115"/>
                  <a:pt x="399" y="112"/>
                  <a:pt x="369" y="112"/>
                </a:cubicBezTo>
                <a:cubicBezTo>
                  <a:pt x="258" y="112"/>
                  <a:pt x="151" y="145"/>
                  <a:pt x="66" y="204"/>
                </a:cubicBezTo>
                <a:cubicBezTo>
                  <a:pt x="25" y="233"/>
                  <a:pt x="0" y="280"/>
                  <a:pt x="0" y="330"/>
                </a:cubicBezTo>
                <a:lnTo>
                  <a:pt x="0" y="434"/>
                </a:lnTo>
                <a:lnTo>
                  <a:pt x="0" y="488"/>
                </a:lnTo>
                <a:cubicBezTo>
                  <a:pt x="0" y="503"/>
                  <a:pt x="12" y="516"/>
                  <a:pt x="28" y="516"/>
                </a:cubicBezTo>
                <a:lnTo>
                  <a:pt x="589" y="516"/>
                </a:lnTo>
                <a:cubicBezTo>
                  <a:pt x="596" y="516"/>
                  <a:pt x="602" y="513"/>
                  <a:pt x="606" y="510"/>
                </a:cubicBezTo>
                <a:cubicBezTo>
                  <a:pt x="639" y="524"/>
                  <a:pt x="675" y="532"/>
                  <a:pt x="713" y="532"/>
                </a:cubicBezTo>
                <a:cubicBezTo>
                  <a:pt x="860" y="532"/>
                  <a:pt x="979" y="413"/>
                  <a:pt x="979" y="266"/>
                </a:cubicBezTo>
                <a:cubicBezTo>
                  <a:pt x="979" y="119"/>
                  <a:pt x="860" y="0"/>
                  <a:pt x="713" y="0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 715">
            <a:extLst>
              <a:ext uri="{FF2B5EF4-FFF2-40B4-BE49-F238E27FC236}">
                <a16:creationId xmlns:a16="http://schemas.microsoft.com/office/drawing/2014/main" id="{7D6B1526-61AC-41F4-B40B-38516EEEC0A1}"/>
              </a:ext>
            </a:extLst>
          </p:cNvPr>
          <p:cNvSpPr/>
          <p:nvPr/>
        </p:nvSpPr>
        <p:spPr>
          <a:xfrm>
            <a:off x="2157452" y="1288027"/>
            <a:ext cx="109440" cy="9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251">
                <a:moveTo>
                  <a:pt x="298" y="5"/>
                </a:moveTo>
                <a:cubicBezTo>
                  <a:pt x="289" y="-2"/>
                  <a:pt x="277" y="-1"/>
                  <a:pt x="270" y="8"/>
                </a:cubicBezTo>
                <a:lnTo>
                  <a:pt x="114" y="201"/>
                </a:lnTo>
                <a:lnTo>
                  <a:pt x="33" y="120"/>
                </a:lnTo>
                <a:cubicBezTo>
                  <a:pt x="26" y="112"/>
                  <a:pt x="13" y="112"/>
                  <a:pt x="6" y="119"/>
                </a:cubicBezTo>
                <a:cubicBezTo>
                  <a:pt x="-2" y="127"/>
                  <a:pt x="-2" y="140"/>
                  <a:pt x="5" y="147"/>
                </a:cubicBezTo>
                <a:lnTo>
                  <a:pt x="101" y="245"/>
                </a:lnTo>
                <a:lnTo>
                  <a:pt x="102" y="245"/>
                </a:lnTo>
                <a:cubicBezTo>
                  <a:pt x="102" y="246"/>
                  <a:pt x="102" y="246"/>
                  <a:pt x="103" y="246"/>
                </a:cubicBezTo>
                <a:cubicBezTo>
                  <a:pt x="103" y="247"/>
                  <a:pt x="104" y="247"/>
                  <a:pt x="104" y="247"/>
                </a:cubicBezTo>
                <a:lnTo>
                  <a:pt x="105" y="248"/>
                </a:lnTo>
                <a:lnTo>
                  <a:pt x="106" y="248"/>
                </a:lnTo>
                <a:lnTo>
                  <a:pt x="106" y="249"/>
                </a:lnTo>
                <a:cubicBezTo>
                  <a:pt x="107" y="249"/>
                  <a:pt x="107" y="249"/>
                  <a:pt x="107" y="249"/>
                </a:cubicBezTo>
                <a:cubicBezTo>
                  <a:pt x="108" y="249"/>
                  <a:pt x="108" y="249"/>
                  <a:pt x="108" y="249"/>
                </a:cubicBezTo>
                <a:lnTo>
                  <a:pt x="109" y="250"/>
                </a:lnTo>
                <a:lnTo>
                  <a:pt x="110" y="250"/>
                </a:lnTo>
                <a:lnTo>
                  <a:pt x="111" y="250"/>
                </a:lnTo>
                <a:cubicBezTo>
                  <a:pt x="112" y="250"/>
                  <a:pt x="112" y="250"/>
                  <a:pt x="113" y="250"/>
                </a:cubicBezTo>
                <a:lnTo>
                  <a:pt x="113" y="251"/>
                </a:lnTo>
                <a:cubicBezTo>
                  <a:pt x="114" y="251"/>
                  <a:pt x="115" y="251"/>
                  <a:pt x="115" y="251"/>
                </a:cubicBezTo>
                <a:cubicBezTo>
                  <a:pt x="116" y="251"/>
                  <a:pt x="116" y="251"/>
                  <a:pt x="117" y="251"/>
                </a:cubicBezTo>
                <a:cubicBezTo>
                  <a:pt x="117" y="250"/>
                  <a:pt x="117" y="250"/>
                  <a:pt x="118" y="250"/>
                </a:cubicBezTo>
                <a:lnTo>
                  <a:pt x="119" y="250"/>
                </a:lnTo>
                <a:lnTo>
                  <a:pt x="120" y="250"/>
                </a:lnTo>
                <a:lnTo>
                  <a:pt x="121" y="250"/>
                </a:lnTo>
                <a:cubicBezTo>
                  <a:pt x="121" y="250"/>
                  <a:pt x="122" y="250"/>
                  <a:pt x="122" y="249"/>
                </a:cubicBezTo>
                <a:lnTo>
                  <a:pt x="123" y="249"/>
                </a:lnTo>
                <a:lnTo>
                  <a:pt x="124" y="249"/>
                </a:lnTo>
                <a:cubicBezTo>
                  <a:pt x="124" y="248"/>
                  <a:pt x="124" y="248"/>
                  <a:pt x="125" y="248"/>
                </a:cubicBezTo>
                <a:lnTo>
                  <a:pt x="126" y="248"/>
                </a:lnTo>
                <a:cubicBezTo>
                  <a:pt x="126" y="247"/>
                  <a:pt x="126" y="247"/>
                  <a:pt x="127" y="247"/>
                </a:cubicBezTo>
                <a:lnTo>
                  <a:pt x="127" y="246"/>
                </a:lnTo>
                <a:cubicBezTo>
                  <a:pt x="128" y="246"/>
                  <a:pt x="128" y="246"/>
                  <a:pt x="129" y="245"/>
                </a:cubicBezTo>
                <a:cubicBezTo>
                  <a:pt x="129" y="244"/>
                  <a:pt x="130" y="244"/>
                  <a:pt x="130" y="243"/>
                </a:cubicBezTo>
                <a:lnTo>
                  <a:pt x="301" y="33"/>
                </a:lnTo>
                <a:cubicBezTo>
                  <a:pt x="307" y="24"/>
                  <a:pt x="306" y="12"/>
                  <a:pt x="298" y="5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6C1942-ED6D-4D92-8923-32E06065398C}"/>
              </a:ext>
            </a:extLst>
          </p:cNvPr>
          <p:cNvSpPr/>
          <p:nvPr/>
        </p:nvSpPr>
        <p:spPr>
          <a:xfrm>
            <a:off x="1709624" y="164625"/>
            <a:ext cx="47034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F</a:t>
            </a: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unctional Requirement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2F37D63-43F5-42B7-A1A8-8D7E9D60153C}"/>
              </a:ext>
            </a:extLst>
          </p:cNvPr>
          <p:cNvSpPr/>
          <p:nvPr/>
        </p:nvSpPr>
        <p:spPr>
          <a:xfrm>
            <a:off x="548255" y="1535121"/>
            <a:ext cx="375904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Login</a:t>
            </a:r>
            <a:endParaRPr lang="en-IN" dirty="0"/>
          </a:p>
          <a:p>
            <a:r>
              <a:rPr lang="en-US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Register Faculty</a:t>
            </a:r>
          </a:p>
          <a:p>
            <a:r>
              <a:rPr lang="en-US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Update Faculty Details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47B5DB-87D1-4024-A10B-4963D53CE192}"/>
              </a:ext>
            </a:extLst>
          </p:cNvPr>
          <p:cNvSpPr/>
          <p:nvPr/>
        </p:nvSpPr>
        <p:spPr>
          <a:xfrm>
            <a:off x="5168342" y="3059123"/>
            <a:ext cx="293155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500" b="1" cap="none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Login</a:t>
            </a:r>
          </a:p>
          <a:p>
            <a:r>
              <a:rPr lang="en-US" sz="1500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Update Attendance</a:t>
            </a:r>
            <a:endParaRPr lang="en-US" sz="15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  <a:p>
            <a:r>
              <a:rPr lang="en-US" sz="1500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Manage Students</a:t>
            </a:r>
            <a:endParaRPr lang="en-US" sz="15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  <a:p>
            <a:r>
              <a:rPr lang="en-US" sz="15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View Overall Attendance</a:t>
            </a:r>
            <a:endParaRPr lang="en-US" sz="15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242" y="57291"/>
            <a:ext cx="597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👉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21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8389F-A843-4E4D-80ED-CC77991D5249}"/>
              </a:ext>
            </a:extLst>
          </p:cNvPr>
          <p:cNvSpPr txBox="1"/>
          <p:nvPr/>
        </p:nvSpPr>
        <p:spPr>
          <a:xfrm>
            <a:off x="485204" y="157175"/>
            <a:ext cx="84645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NON-</a:t>
            </a:r>
            <a:r>
              <a:rPr lang="en-US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FUNCTIONAL </a:t>
            </a:r>
            <a:r>
              <a:rPr lang="en-US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REQUIREMENTS</a:t>
            </a:r>
            <a:endParaRPr lang="en-US" sz="2000" b="1" i="1" u="sng" dirty="0">
              <a:solidFill>
                <a:schemeClr val="bg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6386595" y="1209209"/>
            <a:ext cx="1788268" cy="387160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4421269" y="979547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2523717" y="1334596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558391" y="979547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3" y="1209209"/>
            <a:ext cx="767728" cy="832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27" y="1521816"/>
            <a:ext cx="865183" cy="870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08" y="1209209"/>
            <a:ext cx="806326" cy="80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34" y="1479129"/>
            <a:ext cx="917926" cy="91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71C500-4C66-634E-8406-D93773D7FD58}"/>
              </a:ext>
            </a:extLst>
          </p:cNvPr>
          <p:cNvGrpSpPr/>
          <p:nvPr/>
        </p:nvGrpSpPr>
        <p:grpSpPr>
          <a:xfrm>
            <a:off x="536264" y="2268244"/>
            <a:ext cx="1784131" cy="1933828"/>
            <a:chOff x="779855" y="3555163"/>
            <a:chExt cx="4986596" cy="3090992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62DBCAB9-7344-8445-B36D-97D6B02B33BE}"/>
                </a:ext>
              </a:extLst>
            </p:cNvPr>
            <p:cNvSpPr txBox="1">
              <a:spLocks/>
            </p:cNvSpPr>
            <p:nvPr/>
          </p:nvSpPr>
          <p:spPr>
            <a:xfrm>
              <a:off x="1133849" y="4546742"/>
              <a:ext cx="4249453" cy="2099413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07972">
                <a:lnSpc>
                  <a:spcPts val="1613"/>
                </a:lnSpc>
              </a:pP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There can be changes in the details stored in the database </a:t>
              </a:r>
              <a:r>
                <a:rPr lang="en-US" sz="1400" dirty="0" smtClean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about Student, Faculty </a:t>
              </a: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and their content.</a:t>
              </a:r>
              <a:endParaRPr lang="en-US" sz="700" dirty="0">
                <a:solidFill>
                  <a:schemeClr val="bg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157F35-93D1-7341-B587-0C725A692AA1}"/>
                </a:ext>
              </a:extLst>
            </p:cNvPr>
            <p:cNvSpPr/>
            <p:nvPr/>
          </p:nvSpPr>
          <p:spPr>
            <a:xfrm>
              <a:off x="779855" y="3555163"/>
              <a:ext cx="4986596" cy="983888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anose="02020602080505020303" pitchFamily="18" charset="0"/>
                </a:rPr>
                <a:t>Adaptability</a:t>
              </a:r>
              <a:endPara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endParaRPr>
            </a:p>
            <a:p>
              <a:pPr algn="ctr" defTabSz="685846"/>
              <a:endPara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E466A7-C49B-E34B-8AC9-453BFA70F5D6}"/>
              </a:ext>
            </a:extLst>
          </p:cNvPr>
          <p:cNvGrpSpPr/>
          <p:nvPr/>
        </p:nvGrpSpPr>
        <p:grpSpPr>
          <a:xfrm>
            <a:off x="2396048" y="2545167"/>
            <a:ext cx="1935846" cy="1765795"/>
            <a:chOff x="969946" y="5807119"/>
            <a:chExt cx="4249454" cy="1265811"/>
          </a:xfrm>
        </p:grpSpPr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B7FBBF29-D976-5442-BA4C-B8FF0DF6CAB4}"/>
                </a:ext>
              </a:extLst>
            </p:cNvPr>
            <p:cNvSpPr txBox="1">
              <a:spLocks/>
            </p:cNvSpPr>
            <p:nvPr/>
          </p:nvSpPr>
          <p:spPr>
            <a:xfrm>
              <a:off x="969946" y="6234111"/>
              <a:ext cx="4249454" cy="838819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The details stored in the database or in the view sections of our software should be same as entered by the actors.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F860E6-BA6F-E542-AB91-1E0D53CD70CD}"/>
                </a:ext>
              </a:extLst>
            </p:cNvPr>
            <p:cNvSpPr/>
            <p:nvPr/>
          </p:nvSpPr>
          <p:spPr>
            <a:xfrm>
              <a:off x="1328957" y="5807119"/>
              <a:ext cx="3632887" cy="286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Correctness</a:t>
              </a:r>
              <a:endPara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FE3BFA-8C03-DA4E-8C10-E5BCE8A55EBB}"/>
              </a:ext>
            </a:extLst>
          </p:cNvPr>
          <p:cNvGrpSpPr/>
          <p:nvPr/>
        </p:nvGrpSpPr>
        <p:grpSpPr>
          <a:xfrm>
            <a:off x="3971475" y="2276058"/>
            <a:ext cx="2265468" cy="2030637"/>
            <a:chOff x="-610794" y="5907726"/>
            <a:chExt cx="5942944" cy="898902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FBA0002D-34DC-1F4D-A097-70767544E072}"/>
                </a:ext>
              </a:extLst>
            </p:cNvPr>
            <p:cNvSpPr txBox="1">
              <a:spLocks/>
            </p:cNvSpPr>
            <p:nvPr/>
          </p:nvSpPr>
          <p:spPr>
            <a:xfrm>
              <a:off x="922478" y="6197950"/>
              <a:ext cx="4249455" cy="608678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If need arises in the future, software can be modified to change the requirements.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4ABDEF-56BD-D84D-B92F-483B06207AB0}"/>
                </a:ext>
              </a:extLst>
            </p:cNvPr>
            <p:cNvSpPr/>
            <p:nvPr/>
          </p:nvSpPr>
          <p:spPr>
            <a:xfrm>
              <a:off x="-610794" y="5907726"/>
              <a:ext cx="5942944" cy="204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24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       </a:t>
              </a:r>
              <a:r>
                <a:rPr lang="x-none" sz="20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Flexibility</a:t>
              </a:r>
              <a:endPara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A70327-1155-3A49-96C1-188CCE5D4DA0}"/>
              </a:ext>
            </a:extLst>
          </p:cNvPr>
          <p:cNvGrpSpPr/>
          <p:nvPr/>
        </p:nvGrpSpPr>
        <p:grpSpPr>
          <a:xfrm>
            <a:off x="6214439" y="2616377"/>
            <a:ext cx="2039230" cy="1935043"/>
            <a:chOff x="225780" y="5977629"/>
            <a:chExt cx="5436532" cy="573040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78BE5C2F-ADA1-984C-8FF9-887FF3A3776D}"/>
                </a:ext>
              </a:extLst>
            </p:cNvPr>
            <p:cNvSpPr txBox="1">
              <a:spLocks/>
            </p:cNvSpPr>
            <p:nvPr/>
          </p:nvSpPr>
          <p:spPr>
            <a:xfrm>
              <a:off x="904150" y="6182738"/>
              <a:ext cx="4249454" cy="36793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07972">
                <a:lnSpc>
                  <a:spcPts val="1613"/>
                </a:lnSpc>
              </a:pP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Software can be easily repaired and modified if a fault occurs.</a:t>
              </a:r>
              <a:endParaRPr 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3C4251-945C-B342-B962-C083D211FAAE}"/>
                </a:ext>
              </a:extLst>
            </p:cNvPr>
            <p:cNvSpPr/>
            <p:nvPr/>
          </p:nvSpPr>
          <p:spPr>
            <a:xfrm>
              <a:off x="225780" y="5977629"/>
              <a:ext cx="5436532" cy="227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Maintainabilit</a:t>
              </a:r>
              <a:r>
                <a:rPr lang="x-none" sz="20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y</a:t>
              </a:r>
              <a:endPara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 defTabSz="685846"/>
              <a:endPara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806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"/>
          <p:cNvSpPr txBox="1">
            <a:spLocks noGrp="1"/>
          </p:cNvSpPr>
          <p:nvPr>
            <p:ph type="title"/>
          </p:nvPr>
        </p:nvSpPr>
        <p:spPr>
          <a:xfrm>
            <a:off x="1198018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Tools and Technology</a:t>
            </a:r>
            <a:endParaRPr dirty="0"/>
          </a:p>
        </p:txBody>
      </p:sp>
      <p:sp>
        <p:nvSpPr>
          <p:cNvPr id="673" name="Google Shape;673;p4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75" name="Google Shape;675;p44"/>
          <p:cNvSpPr txBox="1"/>
          <p:nvPr/>
        </p:nvSpPr>
        <p:spPr>
          <a:xfrm>
            <a:off x="965104" y="3438356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961" y="166227"/>
            <a:ext cx="1005927" cy="963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020" y="1592826"/>
            <a:ext cx="3854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JavaScript</a:t>
            </a: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Django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FireBase</a:t>
            </a: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GoogleCollab</a:t>
            </a: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395</Words>
  <Application>Microsoft Office PowerPoint</Application>
  <PresentationFormat>On-screen Show (16:9)</PresentationFormat>
  <Paragraphs>95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Arial Unicode MS</vt:lpstr>
      <vt:lpstr>Baskerville Old Face</vt:lpstr>
      <vt:lpstr>Berlin Sans FB Demi</vt:lpstr>
      <vt:lpstr>Calibri</vt:lpstr>
      <vt:lpstr>Cambria</vt:lpstr>
      <vt:lpstr>ff3</vt:lpstr>
      <vt:lpstr>Inria Sans</vt:lpstr>
      <vt:lpstr>Lato</vt:lpstr>
      <vt:lpstr>Lato Light</vt:lpstr>
      <vt:lpstr>Lato Semibold</vt:lpstr>
      <vt:lpstr>Open Sans Light</vt:lpstr>
      <vt:lpstr>Saira Semi Condensed</vt:lpstr>
      <vt:lpstr>Times New Roman</vt:lpstr>
      <vt:lpstr>Titillium Web</vt:lpstr>
      <vt:lpstr>Wingdings</vt:lpstr>
      <vt:lpstr>Gurney template</vt:lpstr>
      <vt:lpstr>PowerPoint Presentation</vt:lpstr>
      <vt:lpstr>Project Guide </vt:lpstr>
      <vt:lpstr>Let’s try to change the current attendance system..</vt:lpstr>
      <vt:lpstr>INTRODUCTION</vt:lpstr>
      <vt:lpstr>Models</vt:lpstr>
      <vt:lpstr>Models</vt:lpstr>
      <vt:lpstr>PowerPoint Presentation</vt:lpstr>
      <vt:lpstr>PowerPoint Presentation</vt:lpstr>
      <vt:lpstr>Tools and Technology</vt:lpstr>
      <vt:lpstr>Use       Case               Diagram</vt:lpstr>
      <vt:lpstr>PowerPoint Presentation</vt:lpstr>
      <vt:lpstr>SNAPSHOTS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SUPER USER</dc:creator>
  <cp:lastModifiedBy>acer</cp:lastModifiedBy>
  <cp:revision>62</cp:revision>
  <dcterms:modified xsi:type="dcterms:W3CDTF">2022-09-27T06:41:21Z</dcterms:modified>
</cp:coreProperties>
</file>